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12192000"/>
  <p:embeddedFontLst>
    <p:embeddedFont>
      <p:font typeface="MiSans" pitchFamily="34" charset="-122"/>
      <p:regular r:id="rId24"/>
    </p:embeddedFont>
    <p:embeddedFont>
      <p:font typeface="MiSans" pitchFamily="34" charset="-120"/>
      <p:regular r:id="rId25"/>
    </p:embeddedFont>
    <p:embeddedFont>
      <p:font typeface="Noto Sans SC" panose="020B0200000000000000" pitchFamily="34" charset="-122"/>
      <p:regular r:id="rId26"/>
    </p:embeddedFont>
    <p:embeddedFont>
      <p:font typeface="Noto Sans SC" panose="020B0200000000000000" pitchFamily="34" charset="-120"/>
      <p:regular r:id="rId27"/>
    </p:embeddedFont>
    <p:embeddedFont>
      <p:font typeface="汉仪菱心体简" panose="02010400000101010101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等线" panose="02010600030101010101" charset="-122"/>
      <p:regular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9" Type="http://schemas.openxmlformats.org/officeDocument/2006/relationships/image" Target="../media/image16.jpeg"/><Relationship Id="rId18" Type="http://schemas.openxmlformats.org/officeDocument/2006/relationships/image" Target="../media/image15.jpeg"/><Relationship Id="rId17" Type="http://schemas.openxmlformats.org/officeDocument/2006/relationships/image" Target="../media/image14.jpeg"/><Relationship Id="rId16" Type="http://schemas.openxmlformats.org/officeDocument/2006/relationships/image" Target="../media/image13.jpeg"/><Relationship Id="rId15" Type="http://schemas.openxmlformats.org/officeDocument/2006/relationships/image" Target="../media/image12.jpeg"/><Relationship Id="rId14" Type="http://schemas.openxmlformats.org/officeDocument/2006/relationships/image" Target="../media/image11.png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7:33-d3l4ln8s8jdo4os5ens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57465" y="3551555"/>
            <a:ext cx="4408805" cy="330644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1-20:17:33-d3l4ln8s8jdo4os5en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5" y="5115239"/>
            <a:ext cx="4177030" cy="124452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57555" y="1725930"/>
            <a:ext cx="8326686" cy="20415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基于Arduino的宿舍门禁项目设计与思考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5096510" y="871220"/>
            <a:ext cx="1324610" cy="462280"/>
          </a:xfrm>
          <a:custGeom>
            <a:avLst/>
            <a:gdLst/>
            <a:ahLst/>
            <a:cxnLst/>
            <a:rect l="l" t="t" r="r" b="b"/>
            <a:pathLst>
              <a:path w="1324610" h="462280">
                <a:moveTo>
                  <a:pt x="58972" y="16482"/>
                </a:moveTo>
                <a:cubicBezTo>
                  <a:pt x="58972" y="25620"/>
                  <a:pt x="45517" y="33028"/>
                  <a:pt x="28920" y="33028"/>
                </a:cubicBezTo>
                <a:cubicBezTo>
                  <a:pt x="12323" y="33028"/>
                  <a:pt x="-1132" y="25620"/>
                  <a:pt x="-1132" y="16482"/>
                </a:cubicBezTo>
                <a:cubicBezTo>
                  <a:pt x="-1132" y="7343"/>
                  <a:pt x="12323" y="-65"/>
                  <a:pt x="28920" y="-65"/>
                </a:cubicBezTo>
                <a:cubicBezTo>
                  <a:pt x="45510" y="-69"/>
                  <a:pt x="58963" y="7333"/>
                  <a:pt x="58972" y="16466"/>
                </a:cubicBezTo>
                <a:cubicBezTo>
                  <a:pt x="58972" y="16471"/>
                  <a:pt x="58972" y="16477"/>
                  <a:pt x="58972" y="16482"/>
                </a:cubicBezTo>
                <a:close/>
                <a:moveTo>
                  <a:pt x="312113" y="16482"/>
                </a:moveTo>
                <a:cubicBezTo>
                  <a:pt x="312113" y="25620"/>
                  <a:pt x="298659" y="33028"/>
                  <a:pt x="282062" y="33028"/>
                </a:cubicBezTo>
                <a:cubicBezTo>
                  <a:pt x="265466" y="33028"/>
                  <a:pt x="252010" y="25620"/>
                  <a:pt x="252010" y="16482"/>
                </a:cubicBezTo>
                <a:cubicBezTo>
                  <a:pt x="252010" y="7343"/>
                  <a:pt x="265466" y="-65"/>
                  <a:pt x="282062" y="-65"/>
                </a:cubicBezTo>
                <a:cubicBezTo>
                  <a:pt x="298650" y="-54"/>
                  <a:pt x="312095" y="7348"/>
                  <a:pt x="312113" y="16482"/>
                </a:cubicBezTo>
                <a:close/>
                <a:moveTo>
                  <a:pt x="565186" y="16482"/>
                </a:moveTo>
                <a:cubicBezTo>
                  <a:pt x="565186" y="25620"/>
                  <a:pt x="551730" y="33028"/>
                  <a:pt x="535134" y="33028"/>
                </a:cubicBezTo>
                <a:cubicBezTo>
                  <a:pt x="518537" y="33028"/>
                  <a:pt x="505082" y="25620"/>
                  <a:pt x="505082" y="16482"/>
                </a:cubicBezTo>
                <a:cubicBezTo>
                  <a:pt x="505082" y="7343"/>
                  <a:pt x="518537" y="-65"/>
                  <a:pt x="535134" y="-65"/>
                </a:cubicBezTo>
                <a:cubicBezTo>
                  <a:pt x="551723" y="-69"/>
                  <a:pt x="565176" y="7333"/>
                  <a:pt x="565186" y="16466"/>
                </a:cubicBezTo>
                <a:cubicBezTo>
                  <a:pt x="565186" y="16471"/>
                  <a:pt x="565186" y="16477"/>
                  <a:pt x="565186" y="16482"/>
                </a:cubicBezTo>
                <a:close/>
                <a:moveTo>
                  <a:pt x="818327" y="16482"/>
                </a:moveTo>
                <a:cubicBezTo>
                  <a:pt x="818327" y="25620"/>
                  <a:pt x="804873" y="33028"/>
                  <a:pt x="788276" y="33028"/>
                </a:cubicBezTo>
                <a:cubicBezTo>
                  <a:pt x="771678" y="33028"/>
                  <a:pt x="758224" y="25620"/>
                  <a:pt x="758224" y="16482"/>
                </a:cubicBezTo>
                <a:cubicBezTo>
                  <a:pt x="758224" y="7343"/>
                  <a:pt x="771678" y="-65"/>
                  <a:pt x="788276" y="-65"/>
                </a:cubicBezTo>
                <a:cubicBezTo>
                  <a:pt x="804866" y="-69"/>
                  <a:pt x="818318" y="7333"/>
                  <a:pt x="818327" y="16466"/>
                </a:cubicBezTo>
                <a:cubicBezTo>
                  <a:pt x="818327" y="16471"/>
                  <a:pt x="818327" y="16477"/>
                  <a:pt x="818327" y="16482"/>
                </a:cubicBezTo>
                <a:close/>
                <a:moveTo>
                  <a:pt x="1071469" y="16482"/>
                </a:moveTo>
                <a:cubicBezTo>
                  <a:pt x="1071469" y="25620"/>
                  <a:pt x="1058015" y="33028"/>
                  <a:pt x="1041418" y="33028"/>
                </a:cubicBezTo>
                <a:cubicBezTo>
                  <a:pt x="1024821" y="33028"/>
                  <a:pt x="1011366" y="25620"/>
                  <a:pt x="1011366" y="16482"/>
                </a:cubicBezTo>
                <a:cubicBezTo>
                  <a:pt x="1011366" y="7343"/>
                  <a:pt x="1024821" y="-65"/>
                  <a:pt x="1041418" y="-65"/>
                </a:cubicBezTo>
                <a:cubicBezTo>
                  <a:pt x="1058008" y="-69"/>
                  <a:pt x="1071461" y="7333"/>
                  <a:pt x="1071469" y="16466"/>
                </a:cubicBezTo>
                <a:cubicBezTo>
                  <a:pt x="1071469" y="16471"/>
                  <a:pt x="1071469" y="16477"/>
                  <a:pt x="1071469" y="16482"/>
                </a:cubicBezTo>
                <a:close/>
                <a:moveTo>
                  <a:pt x="1324610" y="16482"/>
                </a:moveTo>
                <a:cubicBezTo>
                  <a:pt x="1324610" y="25620"/>
                  <a:pt x="1311155" y="33028"/>
                  <a:pt x="1294558" y="33028"/>
                </a:cubicBezTo>
                <a:cubicBezTo>
                  <a:pt x="1277961" y="33028"/>
                  <a:pt x="1264506" y="25620"/>
                  <a:pt x="1264506" y="16482"/>
                </a:cubicBezTo>
                <a:cubicBezTo>
                  <a:pt x="1264506" y="7343"/>
                  <a:pt x="1277961" y="-65"/>
                  <a:pt x="1294558" y="-65"/>
                </a:cubicBezTo>
                <a:cubicBezTo>
                  <a:pt x="1311146" y="-54"/>
                  <a:pt x="1324591" y="7348"/>
                  <a:pt x="1324610" y="16482"/>
                </a:cubicBezTo>
                <a:close/>
                <a:moveTo>
                  <a:pt x="58972" y="123795"/>
                </a:moveTo>
                <a:cubicBezTo>
                  <a:pt x="58972" y="132933"/>
                  <a:pt x="45517" y="140341"/>
                  <a:pt x="28920" y="140341"/>
                </a:cubicBezTo>
                <a:cubicBezTo>
                  <a:pt x="12323" y="140341"/>
                  <a:pt x="-1132" y="132933"/>
                  <a:pt x="-1132" y="123795"/>
                </a:cubicBezTo>
                <a:cubicBezTo>
                  <a:pt x="-1132" y="114656"/>
                  <a:pt x="12323" y="107248"/>
                  <a:pt x="28920" y="107248"/>
                </a:cubicBezTo>
                <a:cubicBezTo>
                  <a:pt x="45510" y="107244"/>
                  <a:pt x="58963" y="114646"/>
                  <a:pt x="58972" y="123779"/>
                </a:cubicBezTo>
                <a:cubicBezTo>
                  <a:pt x="58972" y="123784"/>
                  <a:pt x="58972" y="123790"/>
                  <a:pt x="58972" y="123795"/>
                </a:cubicBezTo>
                <a:close/>
                <a:moveTo>
                  <a:pt x="312113" y="123795"/>
                </a:moveTo>
                <a:cubicBezTo>
                  <a:pt x="312113" y="132933"/>
                  <a:pt x="298659" y="140341"/>
                  <a:pt x="282062" y="140341"/>
                </a:cubicBezTo>
                <a:cubicBezTo>
                  <a:pt x="265466" y="140341"/>
                  <a:pt x="252010" y="132933"/>
                  <a:pt x="252010" y="123795"/>
                </a:cubicBezTo>
                <a:cubicBezTo>
                  <a:pt x="252010" y="114656"/>
                  <a:pt x="265466" y="107248"/>
                  <a:pt x="282062" y="107248"/>
                </a:cubicBezTo>
                <a:cubicBezTo>
                  <a:pt x="298650" y="107259"/>
                  <a:pt x="312095" y="114661"/>
                  <a:pt x="312113" y="123795"/>
                </a:cubicBezTo>
                <a:close/>
                <a:moveTo>
                  <a:pt x="565186" y="123795"/>
                </a:moveTo>
                <a:cubicBezTo>
                  <a:pt x="565186" y="132933"/>
                  <a:pt x="551730" y="140341"/>
                  <a:pt x="535134" y="140341"/>
                </a:cubicBezTo>
                <a:cubicBezTo>
                  <a:pt x="518537" y="140341"/>
                  <a:pt x="505082" y="132933"/>
                  <a:pt x="505082" y="123795"/>
                </a:cubicBezTo>
                <a:cubicBezTo>
                  <a:pt x="505082" y="114656"/>
                  <a:pt x="518537" y="107248"/>
                  <a:pt x="535134" y="107248"/>
                </a:cubicBezTo>
                <a:cubicBezTo>
                  <a:pt x="551723" y="107244"/>
                  <a:pt x="565176" y="114646"/>
                  <a:pt x="565186" y="123779"/>
                </a:cubicBezTo>
                <a:cubicBezTo>
                  <a:pt x="565186" y="123784"/>
                  <a:pt x="565186" y="123790"/>
                  <a:pt x="565186" y="123795"/>
                </a:cubicBezTo>
                <a:close/>
                <a:moveTo>
                  <a:pt x="818327" y="123795"/>
                </a:moveTo>
                <a:cubicBezTo>
                  <a:pt x="818327" y="132933"/>
                  <a:pt x="804873" y="140341"/>
                  <a:pt x="788276" y="140341"/>
                </a:cubicBezTo>
                <a:cubicBezTo>
                  <a:pt x="771678" y="140341"/>
                  <a:pt x="758224" y="132933"/>
                  <a:pt x="758224" y="123795"/>
                </a:cubicBezTo>
                <a:cubicBezTo>
                  <a:pt x="758224" y="114656"/>
                  <a:pt x="771678" y="107248"/>
                  <a:pt x="788276" y="107248"/>
                </a:cubicBezTo>
                <a:cubicBezTo>
                  <a:pt x="804866" y="107244"/>
                  <a:pt x="818318" y="114646"/>
                  <a:pt x="818327" y="123779"/>
                </a:cubicBezTo>
                <a:cubicBezTo>
                  <a:pt x="818327" y="123784"/>
                  <a:pt x="818327" y="123790"/>
                  <a:pt x="818327" y="123795"/>
                </a:cubicBezTo>
                <a:close/>
                <a:moveTo>
                  <a:pt x="1071469" y="123795"/>
                </a:moveTo>
                <a:cubicBezTo>
                  <a:pt x="1071469" y="132933"/>
                  <a:pt x="1058015" y="140341"/>
                  <a:pt x="1041418" y="140341"/>
                </a:cubicBezTo>
                <a:cubicBezTo>
                  <a:pt x="1024821" y="140341"/>
                  <a:pt x="1011366" y="132933"/>
                  <a:pt x="1011366" y="123795"/>
                </a:cubicBezTo>
                <a:cubicBezTo>
                  <a:pt x="1011366" y="114656"/>
                  <a:pt x="1024821" y="107248"/>
                  <a:pt x="1041418" y="107248"/>
                </a:cubicBezTo>
                <a:cubicBezTo>
                  <a:pt x="1058008" y="107244"/>
                  <a:pt x="1071461" y="114646"/>
                  <a:pt x="1071469" y="123779"/>
                </a:cubicBezTo>
                <a:cubicBezTo>
                  <a:pt x="1071469" y="123784"/>
                  <a:pt x="1071469" y="123790"/>
                  <a:pt x="1071469" y="123795"/>
                </a:cubicBezTo>
                <a:close/>
                <a:moveTo>
                  <a:pt x="1324610" y="123795"/>
                </a:moveTo>
                <a:cubicBezTo>
                  <a:pt x="1324610" y="132933"/>
                  <a:pt x="1311155" y="140341"/>
                  <a:pt x="1294558" y="140341"/>
                </a:cubicBezTo>
                <a:cubicBezTo>
                  <a:pt x="1277961" y="140341"/>
                  <a:pt x="1264506" y="132933"/>
                  <a:pt x="1264506" y="123795"/>
                </a:cubicBezTo>
                <a:cubicBezTo>
                  <a:pt x="1264506" y="114656"/>
                  <a:pt x="1277961" y="107248"/>
                  <a:pt x="1294558" y="107248"/>
                </a:cubicBezTo>
                <a:cubicBezTo>
                  <a:pt x="1311146" y="107259"/>
                  <a:pt x="1324591" y="114661"/>
                  <a:pt x="1324610" y="123795"/>
                </a:cubicBezTo>
                <a:close/>
                <a:moveTo>
                  <a:pt x="58972" y="231108"/>
                </a:moveTo>
                <a:cubicBezTo>
                  <a:pt x="58972" y="240246"/>
                  <a:pt x="45517" y="247654"/>
                  <a:pt x="28920" y="247654"/>
                </a:cubicBezTo>
                <a:cubicBezTo>
                  <a:pt x="12323" y="247654"/>
                  <a:pt x="-1132" y="240246"/>
                  <a:pt x="-1132" y="231108"/>
                </a:cubicBezTo>
                <a:cubicBezTo>
                  <a:pt x="-1132" y="221969"/>
                  <a:pt x="12323" y="214561"/>
                  <a:pt x="28920" y="214561"/>
                </a:cubicBezTo>
                <a:cubicBezTo>
                  <a:pt x="45510" y="214557"/>
                  <a:pt x="58963" y="221958"/>
                  <a:pt x="58972" y="231092"/>
                </a:cubicBezTo>
                <a:cubicBezTo>
                  <a:pt x="58972" y="231097"/>
                  <a:pt x="58972" y="231103"/>
                  <a:pt x="58972" y="231108"/>
                </a:cubicBezTo>
                <a:close/>
                <a:moveTo>
                  <a:pt x="312113" y="231108"/>
                </a:moveTo>
                <a:cubicBezTo>
                  <a:pt x="312113" y="240246"/>
                  <a:pt x="298659" y="247654"/>
                  <a:pt x="282062" y="247654"/>
                </a:cubicBezTo>
                <a:cubicBezTo>
                  <a:pt x="265466" y="247654"/>
                  <a:pt x="252010" y="240246"/>
                  <a:pt x="252010" y="231108"/>
                </a:cubicBezTo>
                <a:cubicBezTo>
                  <a:pt x="252010" y="221969"/>
                  <a:pt x="265466" y="214561"/>
                  <a:pt x="282062" y="214561"/>
                </a:cubicBezTo>
                <a:cubicBezTo>
                  <a:pt x="298650" y="214572"/>
                  <a:pt x="312095" y="221974"/>
                  <a:pt x="312113" y="231108"/>
                </a:cubicBezTo>
                <a:close/>
                <a:moveTo>
                  <a:pt x="565186" y="231108"/>
                </a:moveTo>
                <a:cubicBezTo>
                  <a:pt x="565186" y="240246"/>
                  <a:pt x="551730" y="247654"/>
                  <a:pt x="535134" y="247654"/>
                </a:cubicBezTo>
                <a:cubicBezTo>
                  <a:pt x="518537" y="247654"/>
                  <a:pt x="505082" y="240246"/>
                  <a:pt x="505082" y="231108"/>
                </a:cubicBezTo>
                <a:cubicBezTo>
                  <a:pt x="505082" y="221969"/>
                  <a:pt x="518537" y="214561"/>
                  <a:pt x="535134" y="214561"/>
                </a:cubicBezTo>
                <a:cubicBezTo>
                  <a:pt x="551723" y="214557"/>
                  <a:pt x="565176" y="221958"/>
                  <a:pt x="565186" y="231092"/>
                </a:cubicBezTo>
                <a:cubicBezTo>
                  <a:pt x="565186" y="231097"/>
                  <a:pt x="565186" y="231103"/>
                  <a:pt x="565186" y="231108"/>
                </a:cubicBezTo>
                <a:close/>
                <a:moveTo>
                  <a:pt x="818327" y="231108"/>
                </a:moveTo>
                <a:cubicBezTo>
                  <a:pt x="818327" y="240246"/>
                  <a:pt x="804873" y="247654"/>
                  <a:pt x="788276" y="247654"/>
                </a:cubicBezTo>
                <a:cubicBezTo>
                  <a:pt x="771678" y="247654"/>
                  <a:pt x="758224" y="240246"/>
                  <a:pt x="758224" y="231108"/>
                </a:cubicBezTo>
                <a:cubicBezTo>
                  <a:pt x="758224" y="221969"/>
                  <a:pt x="771678" y="214561"/>
                  <a:pt x="788276" y="214561"/>
                </a:cubicBezTo>
                <a:cubicBezTo>
                  <a:pt x="804866" y="214557"/>
                  <a:pt x="818318" y="221958"/>
                  <a:pt x="818327" y="231092"/>
                </a:cubicBezTo>
                <a:cubicBezTo>
                  <a:pt x="818327" y="231097"/>
                  <a:pt x="818327" y="231103"/>
                  <a:pt x="818327" y="231108"/>
                </a:cubicBezTo>
                <a:close/>
                <a:moveTo>
                  <a:pt x="1071469" y="231108"/>
                </a:moveTo>
                <a:cubicBezTo>
                  <a:pt x="1071469" y="240246"/>
                  <a:pt x="1058015" y="247654"/>
                  <a:pt x="1041418" y="247654"/>
                </a:cubicBezTo>
                <a:cubicBezTo>
                  <a:pt x="1024821" y="247654"/>
                  <a:pt x="1011366" y="240246"/>
                  <a:pt x="1011366" y="231108"/>
                </a:cubicBezTo>
                <a:cubicBezTo>
                  <a:pt x="1011366" y="221969"/>
                  <a:pt x="1024821" y="214561"/>
                  <a:pt x="1041418" y="214561"/>
                </a:cubicBezTo>
                <a:cubicBezTo>
                  <a:pt x="1058008" y="214557"/>
                  <a:pt x="1071461" y="221958"/>
                  <a:pt x="1071469" y="231092"/>
                </a:cubicBezTo>
                <a:cubicBezTo>
                  <a:pt x="1071469" y="231097"/>
                  <a:pt x="1071469" y="231103"/>
                  <a:pt x="1071469" y="231108"/>
                </a:cubicBezTo>
                <a:close/>
                <a:moveTo>
                  <a:pt x="1324610" y="231108"/>
                </a:moveTo>
                <a:cubicBezTo>
                  <a:pt x="1324610" y="240246"/>
                  <a:pt x="1311155" y="247654"/>
                  <a:pt x="1294558" y="247654"/>
                </a:cubicBezTo>
                <a:cubicBezTo>
                  <a:pt x="1277961" y="247654"/>
                  <a:pt x="1264506" y="240246"/>
                  <a:pt x="1264506" y="231108"/>
                </a:cubicBezTo>
                <a:cubicBezTo>
                  <a:pt x="1264506" y="221969"/>
                  <a:pt x="1277961" y="214561"/>
                  <a:pt x="1294558" y="214561"/>
                </a:cubicBezTo>
                <a:cubicBezTo>
                  <a:pt x="1311146" y="214572"/>
                  <a:pt x="1324591" y="221974"/>
                  <a:pt x="1324610" y="231108"/>
                </a:cubicBezTo>
                <a:close/>
                <a:moveTo>
                  <a:pt x="58972" y="338421"/>
                </a:moveTo>
                <a:cubicBezTo>
                  <a:pt x="58972" y="347559"/>
                  <a:pt x="45517" y="354967"/>
                  <a:pt x="28920" y="354967"/>
                </a:cubicBezTo>
                <a:cubicBezTo>
                  <a:pt x="12323" y="354967"/>
                  <a:pt x="-1132" y="347559"/>
                  <a:pt x="-1132" y="338421"/>
                </a:cubicBezTo>
                <a:cubicBezTo>
                  <a:pt x="-1132" y="329282"/>
                  <a:pt x="12323" y="321875"/>
                  <a:pt x="28920" y="321875"/>
                </a:cubicBezTo>
                <a:cubicBezTo>
                  <a:pt x="45510" y="321870"/>
                  <a:pt x="58963" y="329271"/>
                  <a:pt x="58972" y="338405"/>
                </a:cubicBezTo>
                <a:cubicBezTo>
                  <a:pt x="58972" y="338411"/>
                  <a:pt x="58972" y="338416"/>
                  <a:pt x="58972" y="338421"/>
                </a:cubicBezTo>
                <a:close/>
                <a:moveTo>
                  <a:pt x="312113" y="338421"/>
                </a:moveTo>
                <a:cubicBezTo>
                  <a:pt x="312113" y="347559"/>
                  <a:pt x="298659" y="354967"/>
                  <a:pt x="282062" y="354967"/>
                </a:cubicBezTo>
                <a:cubicBezTo>
                  <a:pt x="265466" y="354967"/>
                  <a:pt x="252010" y="347559"/>
                  <a:pt x="252010" y="338421"/>
                </a:cubicBezTo>
                <a:cubicBezTo>
                  <a:pt x="252010" y="329282"/>
                  <a:pt x="265466" y="321875"/>
                  <a:pt x="282062" y="321875"/>
                </a:cubicBezTo>
                <a:cubicBezTo>
                  <a:pt x="298650" y="321885"/>
                  <a:pt x="312095" y="329287"/>
                  <a:pt x="312113" y="338421"/>
                </a:cubicBezTo>
                <a:close/>
                <a:moveTo>
                  <a:pt x="565186" y="338421"/>
                </a:moveTo>
                <a:cubicBezTo>
                  <a:pt x="565186" y="347559"/>
                  <a:pt x="551730" y="354967"/>
                  <a:pt x="535134" y="354967"/>
                </a:cubicBezTo>
                <a:cubicBezTo>
                  <a:pt x="518537" y="354967"/>
                  <a:pt x="505082" y="347559"/>
                  <a:pt x="505082" y="338421"/>
                </a:cubicBezTo>
                <a:cubicBezTo>
                  <a:pt x="505082" y="329282"/>
                  <a:pt x="518537" y="321875"/>
                  <a:pt x="535134" y="321875"/>
                </a:cubicBezTo>
                <a:cubicBezTo>
                  <a:pt x="551723" y="321870"/>
                  <a:pt x="565176" y="329271"/>
                  <a:pt x="565186" y="338405"/>
                </a:cubicBezTo>
                <a:cubicBezTo>
                  <a:pt x="565186" y="338411"/>
                  <a:pt x="565186" y="338416"/>
                  <a:pt x="565186" y="338421"/>
                </a:cubicBezTo>
                <a:close/>
                <a:moveTo>
                  <a:pt x="818327" y="338421"/>
                </a:moveTo>
                <a:cubicBezTo>
                  <a:pt x="818327" y="347559"/>
                  <a:pt x="804873" y="354967"/>
                  <a:pt x="788276" y="354967"/>
                </a:cubicBezTo>
                <a:cubicBezTo>
                  <a:pt x="771678" y="354967"/>
                  <a:pt x="758224" y="347559"/>
                  <a:pt x="758224" y="338421"/>
                </a:cubicBezTo>
                <a:cubicBezTo>
                  <a:pt x="758224" y="329282"/>
                  <a:pt x="771678" y="321875"/>
                  <a:pt x="788276" y="321875"/>
                </a:cubicBezTo>
                <a:cubicBezTo>
                  <a:pt x="804866" y="321870"/>
                  <a:pt x="818318" y="329271"/>
                  <a:pt x="818327" y="338405"/>
                </a:cubicBezTo>
                <a:cubicBezTo>
                  <a:pt x="818327" y="338411"/>
                  <a:pt x="818327" y="338416"/>
                  <a:pt x="818327" y="338421"/>
                </a:cubicBezTo>
                <a:close/>
                <a:moveTo>
                  <a:pt x="1071469" y="338421"/>
                </a:moveTo>
                <a:cubicBezTo>
                  <a:pt x="1071469" y="347559"/>
                  <a:pt x="1058015" y="354967"/>
                  <a:pt x="1041418" y="354967"/>
                </a:cubicBezTo>
                <a:cubicBezTo>
                  <a:pt x="1024821" y="354967"/>
                  <a:pt x="1011366" y="347559"/>
                  <a:pt x="1011366" y="338421"/>
                </a:cubicBezTo>
                <a:cubicBezTo>
                  <a:pt x="1011366" y="329282"/>
                  <a:pt x="1024821" y="321875"/>
                  <a:pt x="1041418" y="321875"/>
                </a:cubicBezTo>
                <a:cubicBezTo>
                  <a:pt x="1058008" y="321870"/>
                  <a:pt x="1071461" y="329271"/>
                  <a:pt x="1071469" y="338405"/>
                </a:cubicBezTo>
                <a:cubicBezTo>
                  <a:pt x="1071469" y="338411"/>
                  <a:pt x="1071469" y="338416"/>
                  <a:pt x="1071469" y="338421"/>
                </a:cubicBezTo>
                <a:close/>
                <a:moveTo>
                  <a:pt x="1324610" y="338421"/>
                </a:moveTo>
                <a:cubicBezTo>
                  <a:pt x="1324610" y="347559"/>
                  <a:pt x="1311155" y="354967"/>
                  <a:pt x="1294558" y="354967"/>
                </a:cubicBezTo>
                <a:cubicBezTo>
                  <a:pt x="1277961" y="354967"/>
                  <a:pt x="1264506" y="347559"/>
                  <a:pt x="1264506" y="338421"/>
                </a:cubicBezTo>
                <a:cubicBezTo>
                  <a:pt x="1264506" y="329282"/>
                  <a:pt x="1277961" y="321875"/>
                  <a:pt x="1294558" y="321875"/>
                </a:cubicBezTo>
                <a:cubicBezTo>
                  <a:pt x="1311146" y="321885"/>
                  <a:pt x="1324591" y="329287"/>
                  <a:pt x="1324610" y="338421"/>
                </a:cubicBezTo>
                <a:close/>
                <a:moveTo>
                  <a:pt x="58972" y="445734"/>
                </a:moveTo>
                <a:cubicBezTo>
                  <a:pt x="58972" y="454872"/>
                  <a:pt x="45517" y="462280"/>
                  <a:pt x="28920" y="462280"/>
                </a:cubicBezTo>
                <a:cubicBezTo>
                  <a:pt x="12323" y="462280"/>
                  <a:pt x="-1132" y="454872"/>
                  <a:pt x="-1132" y="445734"/>
                </a:cubicBezTo>
                <a:cubicBezTo>
                  <a:pt x="-1132" y="436595"/>
                  <a:pt x="12323" y="429188"/>
                  <a:pt x="28920" y="429188"/>
                </a:cubicBezTo>
                <a:cubicBezTo>
                  <a:pt x="45510" y="429183"/>
                  <a:pt x="58963" y="436584"/>
                  <a:pt x="58972" y="445718"/>
                </a:cubicBezTo>
                <a:cubicBezTo>
                  <a:pt x="58972" y="445723"/>
                  <a:pt x="58972" y="445728"/>
                  <a:pt x="58972" y="445734"/>
                </a:cubicBezTo>
                <a:close/>
                <a:moveTo>
                  <a:pt x="312113" y="445734"/>
                </a:moveTo>
                <a:cubicBezTo>
                  <a:pt x="312113" y="454872"/>
                  <a:pt x="298659" y="462280"/>
                  <a:pt x="282062" y="462280"/>
                </a:cubicBezTo>
                <a:cubicBezTo>
                  <a:pt x="265466" y="462280"/>
                  <a:pt x="252010" y="454872"/>
                  <a:pt x="252010" y="445734"/>
                </a:cubicBezTo>
                <a:cubicBezTo>
                  <a:pt x="252010" y="436595"/>
                  <a:pt x="265466" y="429188"/>
                  <a:pt x="282062" y="429188"/>
                </a:cubicBezTo>
                <a:cubicBezTo>
                  <a:pt x="298650" y="429198"/>
                  <a:pt x="312095" y="436600"/>
                  <a:pt x="312113" y="445734"/>
                </a:cubicBezTo>
                <a:close/>
                <a:moveTo>
                  <a:pt x="565186" y="445734"/>
                </a:moveTo>
                <a:cubicBezTo>
                  <a:pt x="565186" y="454872"/>
                  <a:pt x="551730" y="462280"/>
                  <a:pt x="535134" y="462280"/>
                </a:cubicBezTo>
                <a:cubicBezTo>
                  <a:pt x="518537" y="462280"/>
                  <a:pt x="505082" y="454872"/>
                  <a:pt x="505082" y="445734"/>
                </a:cubicBezTo>
                <a:cubicBezTo>
                  <a:pt x="505082" y="436595"/>
                  <a:pt x="518537" y="429188"/>
                  <a:pt x="535134" y="429188"/>
                </a:cubicBezTo>
                <a:cubicBezTo>
                  <a:pt x="551723" y="429183"/>
                  <a:pt x="565176" y="436584"/>
                  <a:pt x="565186" y="445718"/>
                </a:cubicBezTo>
                <a:cubicBezTo>
                  <a:pt x="565186" y="445723"/>
                  <a:pt x="565186" y="445728"/>
                  <a:pt x="565186" y="445734"/>
                </a:cubicBezTo>
                <a:close/>
                <a:moveTo>
                  <a:pt x="818327" y="445734"/>
                </a:moveTo>
                <a:cubicBezTo>
                  <a:pt x="818327" y="454872"/>
                  <a:pt x="804873" y="462280"/>
                  <a:pt x="788276" y="462280"/>
                </a:cubicBezTo>
                <a:cubicBezTo>
                  <a:pt x="771678" y="462280"/>
                  <a:pt x="758224" y="454872"/>
                  <a:pt x="758224" y="445734"/>
                </a:cubicBezTo>
                <a:cubicBezTo>
                  <a:pt x="758224" y="436595"/>
                  <a:pt x="771678" y="429188"/>
                  <a:pt x="788276" y="429188"/>
                </a:cubicBezTo>
                <a:cubicBezTo>
                  <a:pt x="804866" y="429183"/>
                  <a:pt x="818318" y="436584"/>
                  <a:pt x="818327" y="445718"/>
                </a:cubicBezTo>
                <a:cubicBezTo>
                  <a:pt x="818327" y="445723"/>
                  <a:pt x="818327" y="445728"/>
                  <a:pt x="818327" y="445734"/>
                </a:cubicBezTo>
                <a:close/>
                <a:moveTo>
                  <a:pt x="1071469" y="445734"/>
                </a:moveTo>
                <a:cubicBezTo>
                  <a:pt x="1071469" y="454872"/>
                  <a:pt x="1058015" y="462280"/>
                  <a:pt x="1041418" y="462280"/>
                </a:cubicBezTo>
                <a:cubicBezTo>
                  <a:pt x="1024821" y="462280"/>
                  <a:pt x="1011366" y="454872"/>
                  <a:pt x="1011366" y="445734"/>
                </a:cubicBezTo>
                <a:cubicBezTo>
                  <a:pt x="1011366" y="436595"/>
                  <a:pt x="1024821" y="429188"/>
                  <a:pt x="1041418" y="429188"/>
                </a:cubicBezTo>
                <a:cubicBezTo>
                  <a:pt x="1058008" y="429183"/>
                  <a:pt x="1071461" y="436584"/>
                  <a:pt x="1071469" y="445718"/>
                </a:cubicBezTo>
                <a:cubicBezTo>
                  <a:pt x="1071469" y="445723"/>
                  <a:pt x="1071469" y="445728"/>
                  <a:pt x="1071469" y="445734"/>
                </a:cubicBezTo>
                <a:close/>
                <a:moveTo>
                  <a:pt x="1324610" y="445734"/>
                </a:moveTo>
                <a:cubicBezTo>
                  <a:pt x="1324610" y="454872"/>
                  <a:pt x="1311155" y="462280"/>
                  <a:pt x="1294558" y="462280"/>
                </a:cubicBezTo>
                <a:cubicBezTo>
                  <a:pt x="1277961" y="462280"/>
                  <a:pt x="1264506" y="454872"/>
                  <a:pt x="1264506" y="445734"/>
                </a:cubicBezTo>
                <a:cubicBezTo>
                  <a:pt x="1264506" y="436595"/>
                  <a:pt x="1277961" y="429188"/>
                  <a:pt x="1294558" y="429188"/>
                </a:cubicBezTo>
                <a:cubicBezTo>
                  <a:pt x="1311146" y="429198"/>
                  <a:pt x="1324591" y="436600"/>
                  <a:pt x="1324610" y="44573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2"/>
          <p:cNvSpPr/>
          <p:nvPr/>
        </p:nvSpPr>
        <p:spPr>
          <a:xfrm>
            <a:off x="5096510" y="871220"/>
            <a:ext cx="1324610" cy="4622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056309" y="5260654"/>
            <a:ext cx="3740846" cy="109910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 汇报：23软工移动1班 第8组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 组长：刘杨 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 组员：郝星华 崔韵浩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756381" y="6312135"/>
            <a:ext cx="3417570" cy="3816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汇报时间：2025/11/11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957050" y="98771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11" name="Text 6"/>
          <p:cNvSpPr/>
          <p:nvPr/>
        </p:nvSpPr>
        <p:spPr>
          <a:xfrm>
            <a:off x="957050" y="98771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0444145" y="293556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8"/>
          <p:cNvSpPr/>
          <p:nvPr/>
        </p:nvSpPr>
        <p:spPr>
          <a:xfrm>
            <a:off x="10444145" y="2935569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5400000">
            <a:off x="2578142" y="2275815"/>
            <a:ext cx="6090" cy="3248474"/>
          </a:xfrm>
          <a:custGeom>
            <a:avLst/>
            <a:gdLst/>
            <a:ahLst/>
            <a:cxnLst/>
            <a:rect l="l" t="t" r="r" b="b"/>
            <a:pathLst>
              <a:path w="6090" h="3248474">
                <a:moveTo>
                  <a:pt x="6090" y="-1437"/>
                </a:moveTo>
                <a:lnTo>
                  <a:pt x="6090" y="32484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 rot="5400000">
            <a:off x="2578142" y="2275815"/>
            <a:ext cx="6090" cy="324847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图片 15" descr="EE3C033A02C5EF1985BF3E87785D90B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10" y="4538980"/>
            <a:ext cx="1677035" cy="16865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53423" y="1295400"/>
            <a:ext cx="5943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三大微创新，解决核心痛点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49867" y="2438400"/>
            <a:ext cx="2032000" cy="2032000"/>
          </a:xfrm>
          <a:custGeom>
            <a:avLst/>
            <a:gdLst/>
            <a:ahLst/>
            <a:cxnLst/>
            <a:rect l="l" t="t" r="r" b="b"/>
            <a:pathLst>
              <a:path w="2032000" h="2032000">
                <a:moveTo>
                  <a:pt x="1016000" y="0"/>
                </a:moveTo>
                <a:lnTo>
                  <a:pt x="1016000" y="0"/>
                </a:lnTo>
                <a:cubicBezTo>
                  <a:pt x="1576746" y="0"/>
                  <a:pt x="2032000" y="455254"/>
                  <a:pt x="2032000" y="1016000"/>
                </a:cubicBezTo>
                <a:lnTo>
                  <a:pt x="2032000" y="1016000"/>
                </a:lnTo>
                <a:cubicBezTo>
                  <a:pt x="2032000" y="1576746"/>
                  <a:pt x="1576746" y="2032000"/>
                  <a:pt x="1016000" y="2032000"/>
                </a:cubicBezTo>
                <a:lnTo>
                  <a:pt x="1016000" y="2032000"/>
                </a:lnTo>
                <a:cubicBezTo>
                  <a:pt x="455254" y="2032000"/>
                  <a:pt x="0" y="1576746"/>
                  <a:pt x="0" y="1016000"/>
                </a:cubicBezTo>
                <a:lnTo>
                  <a:pt x="0" y="1016000"/>
                </a:lnTo>
                <a:cubicBezTo>
                  <a:pt x="0" y="455254"/>
                  <a:pt x="455254" y="0"/>
                  <a:pt x="1016000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684867" y="3073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61938" y="35719"/>
                </a:moveTo>
                <a:cubicBezTo>
                  <a:pt x="261938" y="15925"/>
                  <a:pt x="246013" y="0"/>
                  <a:pt x="226219" y="0"/>
                </a:cubicBezTo>
                <a:cubicBezTo>
                  <a:pt x="206425" y="0"/>
                  <a:pt x="190500" y="15925"/>
                  <a:pt x="190500" y="35719"/>
                </a:cubicBezTo>
                <a:lnTo>
                  <a:pt x="190500" y="95250"/>
                </a:lnTo>
                <a:cubicBezTo>
                  <a:pt x="137964" y="95250"/>
                  <a:pt x="95250" y="137964"/>
                  <a:pt x="95250" y="190500"/>
                </a:cubicBezTo>
                <a:lnTo>
                  <a:pt x="35719" y="190500"/>
                </a:lnTo>
                <a:cubicBezTo>
                  <a:pt x="15925" y="190500"/>
                  <a:pt x="0" y="206425"/>
                  <a:pt x="0" y="226219"/>
                </a:cubicBezTo>
                <a:cubicBezTo>
                  <a:pt x="0" y="246013"/>
                  <a:pt x="15925" y="261938"/>
                  <a:pt x="35719" y="261938"/>
                </a:cubicBezTo>
                <a:lnTo>
                  <a:pt x="95250" y="261938"/>
                </a:lnTo>
                <a:lnTo>
                  <a:pt x="95250" y="345281"/>
                </a:lnTo>
                <a:lnTo>
                  <a:pt x="35719" y="345281"/>
                </a:lnTo>
                <a:cubicBezTo>
                  <a:pt x="15925" y="345281"/>
                  <a:pt x="0" y="361206"/>
                  <a:pt x="0" y="381000"/>
                </a:cubicBezTo>
                <a:cubicBezTo>
                  <a:pt x="0" y="400794"/>
                  <a:pt x="15925" y="416719"/>
                  <a:pt x="35719" y="416719"/>
                </a:cubicBezTo>
                <a:lnTo>
                  <a:pt x="95250" y="416719"/>
                </a:lnTo>
                <a:lnTo>
                  <a:pt x="95250" y="500063"/>
                </a:lnTo>
                <a:lnTo>
                  <a:pt x="35719" y="500063"/>
                </a:lnTo>
                <a:cubicBezTo>
                  <a:pt x="15925" y="500063"/>
                  <a:pt x="0" y="515987"/>
                  <a:pt x="0" y="535781"/>
                </a:cubicBezTo>
                <a:cubicBezTo>
                  <a:pt x="0" y="555575"/>
                  <a:pt x="15925" y="571500"/>
                  <a:pt x="35719" y="571500"/>
                </a:cubicBezTo>
                <a:lnTo>
                  <a:pt x="95250" y="571500"/>
                </a:lnTo>
                <a:cubicBezTo>
                  <a:pt x="95250" y="624036"/>
                  <a:pt x="137964" y="666750"/>
                  <a:pt x="190500" y="666750"/>
                </a:cubicBezTo>
                <a:lnTo>
                  <a:pt x="190500" y="726281"/>
                </a:lnTo>
                <a:cubicBezTo>
                  <a:pt x="190500" y="746075"/>
                  <a:pt x="206425" y="762000"/>
                  <a:pt x="226219" y="762000"/>
                </a:cubicBezTo>
                <a:cubicBezTo>
                  <a:pt x="246013" y="762000"/>
                  <a:pt x="261938" y="746075"/>
                  <a:pt x="261938" y="726281"/>
                </a:cubicBezTo>
                <a:lnTo>
                  <a:pt x="261938" y="666750"/>
                </a:lnTo>
                <a:lnTo>
                  <a:pt x="345281" y="666750"/>
                </a:lnTo>
                <a:lnTo>
                  <a:pt x="345281" y="726281"/>
                </a:lnTo>
                <a:cubicBezTo>
                  <a:pt x="345281" y="746075"/>
                  <a:pt x="361206" y="762000"/>
                  <a:pt x="381000" y="762000"/>
                </a:cubicBezTo>
                <a:cubicBezTo>
                  <a:pt x="400794" y="762000"/>
                  <a:pt x="416719" y="746075"/>
                  <a:pt x="416719" y="726281"/>
                </a:cubicBezTo>
                <a:lnTo>
                  <a:pt x="416719" y="666750"/>
                </a:lnTo>
                <a:lnTo>
                  <a:pt x="500063" y="666750"/>
                </a:lnTo>
                <a:lnTo>
                  <a:pt x="500063" y="726281"/>
                </a:lnTo>
                <a:cubicBezTo>
                  <a:pt x="500063" y="746075"/>
                  <a:pt x="515987" y="762000"/>
                  <a:pt x="535781" y="762000"/>
                </a:cubicBezTo>
                <a:cubicBezTo>
                  <a:pt x="555575" y="762000"/>
                  <a:pt x="571500" y="746075"/>
                  <a:pt x="571500" y="726281"/>
                </a:cubicBezTo>
                <a:lnTo>
                  <a:pt x="571500" y="666750"/>
                </a:lnTo>
                <a:cubicBezTo>
                  <a:pt x="624036" y="666750"/>
                  <a:pt x="666750" y="624036"/>
                  <a:pt x="666750" y="571500"/>
                </a:cubicBezTo>
                <a:lnTo>
                  <a:pt x="726281" y="571500"/>
                </a:lnTo>
                <a:cubicBezTo>
                  <a:pt x="746075" y="571500"/>
                  <a:pt x="762000" y="555575"/>
                  <a:pt x="762000" y="535781"/>
                </a:cubicBezTo>
                <a:cubicBezTo>
                  <a:pt x="762000" y="515987"/>
                  <a:pt x="746075" y="500063"/>
                  <a:pt x="726281" y="500063"/>
                </a:cubicBezTo>
                <a:lnTo>
                  <a:pt x="666750" y="500063"/>
                </a:lnTo>
                <a:lnTo>
                  <a:pt x="666750" y="416719"/>
                </a:lnTo>
                <a:lnTo>
                  <a:pt x="726281" y="416719"/>
                </a:lnTo>
                <a:cubicBezTo>
                  <a:pt x="746075" y="416719"/>
                  <a:pt x="762000" y="400794"/>
                  <a:pt x="762000" y="381000"/>
                </a:cubicBezTo>
                <a:cubicBezTo>
                  <a:pt x="762000" y="361206"/>
                  <a:pt x="746075" y="345281"/>
                  <a:pt x="726281" y="345281"/>
                </a:cubicBezTo>
                <a:lnTo>
                  <a:pt x="666750" y="345281"/>
                </a:lnTo>
                <a:lnTo>
                  <a:pt x="666750" y="261938"/>
                </a:lnTo>
                <a:lnTo>
                  <a:pt x="726281" y="261938"/>
                </a:lnTo>
                <a:cubicBezTo>
                  <a:pt x="746075" y="261938"/>
                  <a:pt x="762000" y="246013"/>
                  <a:pt x="762000" y="226219"/>
                </a:cubicBezTo>
                <a:cubicBezTo>
                  <a:pt x="762000" y="206425"/>
                  <a:pt x="746075" y="190500"/>
                  <a:pt x="726281" y="190500"/>
                </a:cubicBezTo>
                <a:lnTo>
                  <a:pt x="666750" y="190500"/>
                </a:lnTo>
                <a:cubicBezTo>
                  <a:pt x="666750" y="137964"/>
                  <a:pt x="624036" y="95250"/>
                  <a:pt x="571500" y="95250"/>
                </a:cubicBezTo>
                <a:lnTo>
                  <a:pt x="571500" y="35719"/>
                </a:lnTo>
                <a:cubicBezTo>
                  <a:pt x="571500" y="15925"/>
                  <a:pt x="555575" y="0"/>
                  <a:pt x="535781" y="0"/>
                </a:cubicBezTo>
                <a:cubicBezTo>
                  <a:pt x="515987" y="0"/>
                  <a:pt x="500063" y="15925"/>
                  <a:pt x="500063" y="35719"/>
                </a:cubicBezTo>
                <a:lnTo>
                  <a:pt x="500063" y="95250"/>
                </a:lnTo>
                <a:lnTo>
                  <a:pt x="416719" y="95250"/>
                </a:lnTo>
                <a:lnTo>
                  <a:pt x="416719" y="35719"/>
                </a:lnTo>
                <a:cubicBezTo>
                  <a:pt x="416719" y="15925"/>
                  <a:pt x="400794" y="0"/>
                  <a:pt x="381000" y="0"/>
                </a:cubicBezTo>
                <a:cubicBezTo>
                  <a:pt x="361206" y="0"/>
                  <a:pt x="345281" y="15925"/>
                  <a:pt x="345281" y="35719"/>
                </a:cubicBezTo>
                <a:lnTo>
                  <a:pt x="345281" y="95250"/>
                </a:lnTo>
                <a:lnTo>
                  <a:pt x="261938" y="95250"/>
                </a:lnTo>
                <a:lnTo>
                  <a:pt x="261938" y="35719"/>
                </a:lnTo>
                <a:close/>
                <a:moveTo>
                  <a:pt x="238125" y="190500"/>
                </a:moveTo>
                <a:lnTo>
                  <a:pt x="523875" y="190500"/>
                </a:lnTo>
                <a:cubicBezTo>
                  <a:pt x="550218" y="190500"/>
                  <a:pt x="571500" y="211782"/>
                  <a:pt x="571500" y="238125"/>
                </a:cubicBezTo>
                <a:lnTo>
                  <a:pt x="571500" y="523875"/>
                </a:lnTo>
                <a:cubicBezTo>
                  <a:pt x="571500" y="550218"/>
                  <a:pt x="550218" y="571500"/>
                  <a:pt x="523875" y="571500"/>
                </a:cubicBezTo>
                <a:lnTo>
                  <a:pt x="238125" y="571500"/>
                </a:lnTo>
                <a:cubicBezTo>
                  <a:pt x="211782" y="571500"/>
                  <a:pt x="190500" y="550218"/>
                  <a:pt x="190500" y="523875"/>
                </a:cubicBezTo>
                <a:lnTo>
                  <a:pt x="190500" y="238125"/>
                </a:lnTo>
                <a:cubicBezTo>
                  <a:pt x="190500" y="211782"/>
                  <a:pt x="211782" y="190500"/>
                  <a:pt x="238125" y="190500"/>
                </a:cubicBezTo>
                <a:close/>
                <a:moveTo>
                  <a:pt x="261938" y="261938"/>
                </a:moveTo>
                <a:lnTo>
                  <a:pt x="261938" y="500063"/>
                </a:lnTo>
                <a:lnTo>
                  <a:pt x="500063" y="500063"/>
                </a:lnTo>
                <a:lnTo>
                  <a:pt x="500063" y="261938"/>
                </a:lnTo>
                <a:lnTo>
                  <a:pt x="261938" y="261938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6" name="Text 3"/>
          <p:cNvSpPr/>
          <p:nvPr/>
        </p:nvSpPr>
        <p:spPr>
          <a:xfrm>
            <a:off x="1354916" y="46736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8位机安全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2496" y="5080000"/>
            <a:ext cx="2984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实现一次性Token与重放攻击防御。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414" y="2438400"/>
            <a:ext cx="2029902" cy="2032000"/>
          </a:xfrm>
          <a:custGeom>
            <a:avLst/>
            <a:gdLst/>
            <a:ahLst/>
            <a:cxnLst/>
            <a:rect l="l" t="t" r="r" b="b"/>
            <a:pathLst>
              <a:path w="2029902" h="2032000">
                <a:moveTo>
                  <a:pt x="1014951" y="0"/>
                </a:moveTo>
                <a:lnTo>
                  <a:pt x="1014951" y="0"/>
                </a:lnTo>
                <a:cubicBezTo>
                  <a:pt x="1575118" y="0"/>
                  <a:pt x="2029902" y="455254"/>
                  <a:pt x="2029902" y="1016000"/>
                </a:cubicBezTo>
                <a:lnTo>
                  <a:pt x="2029902" y="1016000"/>
                </a:lnTo>
                <a:cubicBezTo>
                  <a:pt x="2029902" y="1576746"/>
                  <a:pt x="1575118" y="2032000"/>
                  <a:pt x="1014951" y="2032000"/>
                </a:cubicBezTo>
                <a:lnTo>
                  <a:pt x="1014951" y="2032000"/>
                </a:lnTo>
                <a:cubicBezTo>
                  <a:pt x="454784" y="2032000"/>
                  <a:pt x="0" y="1576746"/>
                  <a:pt x="0" y="1016000"/>
                </a:cubicBezTo>
                <a:lnTo>
                  <a:pt x="0" y="1016000"/>
                </a:lnTo>
                <a:cubicBezTo>
                  <a:pt x="0" y="455254"/>
                  <a:pt x="454784" y="0"/>
                  <a:pt x="1014951" y="0"/>
                </a:cubicBezTo>
                <a:close/>
              </a:path>
            </a:pathLst>
          </a:custGeom>
          <a:solidFill>
            <a:srgbClr val="7B68EE">
              <a:alpha val="30196"/>
            </a:srgbClr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581650" y="2971800"/>
            <a:ext cx="1028700" cy="914400"/>
          </a:xfrm>
          <a:custGeom>
            <a:avLst/>
            <a:gdLst/>
            <a:ahLst/>
            <a:cxnLst/>
            <a:rect l="l" t="t" r="r" b="b"/>
            <a:pathLst>
              <a:path w="1028700" h="914400">
                <a:moveTo>
                  <a:pt x="749201" y="171450"/>
                </a:moveTo>
                <a:cubicBezTo>
                  <a:pt x="719554" y="171450"/>
                  <a:pt x="690801" y="179487"/>
                  <a:pt x="665619" y="194131"/>
                </a:cubicBezTo>
                <a:cubicBezTo>
                  <a:pt x="637401" y="165556"/>
                  <a:pt x="604540" y="141625"/>
                  <a:pt x="568285" y="123587"/>
                </a:cubicBezTo>
                <a:cubicBezTo>
                  <a:pt x="618649" y="80724"/>
                  <a:pt x="682764" y="57150"/>
                  <a:pt x="749201" y="57150"/>
                </a:cubicBezTo>
                <a:cubicBezTo>
                  <a:pt x="903506" y="57150"/>
                  <a:pt x="1028700" y="182166"/>
                  <a:pt x="1028700" y="336649"/>
                </a:cubicBezTo>
                <a:cubicBezTo>
                  <a:pt x="1028700" y="410766"/>
                  <a:pt x="999232" y="481846"/>
                  <a:pt x="946904" y="534174"/>
                </a:cubicBezTo>
                <a:lnTo>
                  <a:pt x="819924" y="661154"/>
                </a:lnTo>
                <a:cubicBezTo>
                  <a:pt x="767596" y="713482"/>
                  <a:pt x="696516" y="742950"/>
                  <a:pt x="622399" y="742950"/>
                </a:cubicBezTo>
                <a:cubicBezTo>
                  <a:pt x="468094" y="742950"/>
                  <a:pt x="342900" y="617934"/>
                  <a:pt x="342900" y="463451"/>
                </a:cubicBezTo>
                <a:cubicBezTo>
                  <a:pt x="342900" y="460772"/>
                  <a:pt x="342900" y="458093"/>
                  <a:pt x="343079" y="455414"/>
                </a:cubicBezTo>
                <a:cubicBezTo>
                  <a:pt x="343972" y="423803"/>
                  <a:pt x="370225" y="398978"/>
                  <a:pt x="401836" y="399871"/>
                </a:cubicBezTo>
                <a:cubicBezTo>
                  <a:pt x="433447" y="400764"/>
                  <a:pt x="458272" y="427018"/>
                  <a:pt x="457379" y="458629"/>
                </a:cubicBezTo>
                <a:cubicBezTo>
                  <a:pt x="457379" y="460236"/>
                  <a:pt x="457379" y="461843"/>
                  <a:pt x="457379" y="463272"/>
                </a:cubicBezTo>
                <a:cubicBezTo>
                  <a:pt x="457379" y="554534"/>
                  <a:pt x="531316" y="628471"/>
                  <a:pt x="622578" y="628471"/>
                </a:cubicBezTo>
                <a:cubicBezTo>
                  <a:pt x="666333" y="628471"/>
                  <a:pt x="708303" y="611148"/>
                  <a:pt x="739378" y="580073"/>
                </a:cubicBezTo>
                <a:lnTo>
                  <a:pt x="866358" y="453092"/>
                </a:lnTo>
                <a:cubicBezTo>
                  <a:pt x="897255" y="422196"/>
                  <a:pt x="914757" y="380048"/>
                  <a:pt x="914757" y="336292"/>
                </a:cubicBezTo>
                <a:cubicBezTo>
                  <a:pt x="914757" y="245031"/>
                  <a:pt x="840819" y="171093"/>
                  <a:pt x="749558" y="171093"/>
                </a:cubicBezTo>
                <a:close/>
                <a:moveTo>
                  <a:pt x="491490" y="309503"/>
                </a:moveTo>
                <a:cubicBezTo>
                  <a:pt x="488097" y="308074"/>
                  <a:pt x="484703" y="306110"/>
                  <a:pt x="481667" y="303967"/>
                </a:cubicBezTo>
                <a:cubicBezTo>
                  <a:pt x="459165" y="292358"/>
                  <a:pt x="433447" y="285750"/>
                  <a:pt x="406479" y="285750"/>
                </a:cubicBezTo>
                <a:cubicBezTo>
                  <a:pt x="362724" y="285750"/>
                  <a:pt x="320754" y="303074"/>
                  <a:pt x="289679" y="334149"/>
                </a:cubicBezTo>
                <a:lnTo>
                  <a:pt x="162699" y="461129"/>
                </a:lnTo>
                <a:cubicBezTo>
                  <a:pt x="131802" y="492026"/>
                  <a:pt x="114300" y="534174"/>
                  <a:pt x="114300" y="577929"/>
                </a:cubicBezTo>
                <a:cubicBezTo>
                  <a:pt x="114300" y="669191"/>
                  <a:pt x="188238" y="743129"/>
                  <a:pt x="279499" y="743129"/>
                </a:cubicBezTo>
                <a:cubicBezTo>
                  <a:pt x="308967" y="743129"/>
                  <a:pt x="337721" y="735270"/>
                  <a:pt x="362903" y="720626"/>
                </a:cubicBezTo>
                <a:cubicBezTo>
                  <a:pt x="391120" y="749201"/>
                  <a:pt x="423982" y="773132"/>
                  <a:pt x="460415" y="791170"/>
                </a:cubicBezTo>
                <a:cubicBezTo>
                  <a:pt x="410051" y="833854"/>
                  <a:pt x="346115" y="857607"/>
                  <a:pt x="279499" y="857607"/>
                </a:cubicBezTo>
                <a:cubicBezTo>
                  <a:pt x="125194" y="857607"/>
                  <a:pt x="0" y="732592"/>
                  <a:pt x="0" y="578108"/>
                </a:cubicBezTo>
                <a:cubicBezTo>
                  <a:pt x="0" y="503992"/>
                  <a:pt x="29468" y="432911"/>
                  <a:pt x="81796" y="380583"/>
                </a:cubicBezTo>
                <a:lnTo>
                  <a:pt x="208776" y="253603"/>
                </a:lnTo>
                <a:cubicBezTo>
                  <a:pt x="261104" y="201275"/>
                  <a:pt x="332184" y="171807"/>
                  <a:pt x="406301" y="171807"/>
                </a:cubicBezTo>
                <a:cubicBezTo>
                  <a:pt x="560963" y="171807"/>
                  <a:pt x="685800" y="297894"/>
                  <a:pt x="685800" y="452021"/>
                </a:cubicBezTo>
                <a:cubicBezTo>
                  <a:pt x="685800" y="454343"/>
                  <a:pt x="685800" y="456664"/>
                  <a:pt x="685800" y="458986"/>
                </a:cubicBezTo>
                <a:cubicBezTo>
                  <a:pt x="685086" y="490597"/>
                  <a:pt x="658832" y="515422"/>
                  <a:pt x="627221" y="514707"/>
                </a:cubicBezTo>
                <a:cubicBezTo>
                  <a:pt x="595610" y="513993"/>
                  <a:pt x="570786" y="487740"/>
                  <a:pt x="571500" y="456128"/>
                </a:cubicBezTo>
                <a:cubicBezTo>
                  <a:pt x="571500" y="454700"/>
                  <a:pt x="571500" y="453450"/>
                  <a:pt x="571500" y="452021"/>
                </a:cubicBezTo>
                <a:cubicBezTo>
                  <a:pt x="571500" y="391835"/>
                  <a:pt x="539353" y="338971"/>
                  <a:pt x="491490" y="309860"/>
                </a:cubicBezTo>
                <a:close/>
              </a:path>
            </a:pathLst>
          </a:custGeom>
          <a:solidFill>
            <a:srgbClr val="7B68EE"/>
          </a:solidFill>
        </p:spPr>
      </p:sp>
      <p:sp>
        <p:nvSpPr>
          <p:cNvPr id="10" name="Text 7"/>
          <p:cNvSpPr/>
          <p:nvPr/>
        </p:nvSpPr>
        <p:spPr>
          <a:xfrm>
            <a:off x="5180965" y="4673600"/>
            <a:ext cx="1828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轻量哈希链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774565" y="5080000"/>
            <a:ext cx="2641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无需RTC也能保证日志防篡改。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110134" y="2438400"/>
            <a:ext cx="2032000" cy="2032000"/>
          </a:xfrm>
          <a:custGeom>
            <a:avLst/>
            <a:gdLst/>
            <a:ahLst/>
            <a:cxnLst/>
            <a:rect l="l" t="t" r="r" b="b"/>
            <a:pathLst>
              <a:path w="2032000" h="2032000">
                <a:moveTo>
                  <a:pt x="1016000" y="0"/>
                </a:moveTo>
                <a:lnTo>
                  <a:pt x="1016000" y="0"/>
                </a:lnTo>
                <a:cubicBezTo>
                  <a:pt x="1576746" y="0"/>
                  <a:pt x="2032000" y="455254"/>
                  <a:pt x="2032000" y="1016000"/>
                </a:cubicBezTo>
                <a:lnTo>
                  <a:pt x="2032000" y="1016000"/>
                </a:lnTo>
                <a:cubicBezTo>
                  <a:pt x="2032000" y="1576746"/>
                  <a:pt x="1576746" y="2032000"/>
                  <a:pt x="1016000" y="2032000"/>
                </a:cubicBezTo>
                <a:lnTo>
                  <a:pt x="1016000" y="2032000"/>
                </a:lnTo>
                <a:cubicBezTo>
                  <a:pt x="455254" y="2032000"/>
                  <a:pt x="0" y="1576746"/>
                  <a:pt x="0" y="1016000"/>
                </a:cubicBezTo>
                <a:lnTo>
                  <a:pt x="0" y="1016000"/>
                </a:lnTo>
                <a:cubicBezTo>
                  <a:pt x="0" y="455254"/>
                  <a:pt x="455254" y="0"/>
                  <a:pt x="1016000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9840384" y="3073400"/>
            <a:ext cx="571500" cy="762000"/>
          </a:xfrm>
          <a:custGeom>
            <a:avLst/>
            <a:gdLst/>
            <a:ahLst/>
            <a:cxnLst/>
            <a:rect l="l" t="t" r="r" b="b"/>
            <a:pathLst>
              <a:path w="571500" h="762000">
                <a:moveTo>
                  <a:pt x="23812" y="95250"/>
                </a:moveTo>
                <a:cubicBezTo>
                  <a:pt x="23812" y="42714"/>
                  <a:pt x="66526" y="0"/>
                  <a:pt x="119063" y="0"/>
                </a:cubicBezTo>
                <a:lnTo>
                  <a:pt x="452438" y="0"/>
                </a:lnTo>
                <a:cubicBezTo>
                  <a:pt x="504974" y="0"/>
                  <a:pt x="547687" y="42714"/>
                  <a:pt x="547687" y="95250"/>
                </a:cubicBezTo>
                <a:lnTo>
                  <a:pt x="547687" y="666750"/>
                </a:lnTo>
                <a:cubicBezTo>
                  <a:pt x="547687" y="719286"/>
                  <a:pt x="504974" y="762000"/>
                  <a:pt x="452438" y="762000"/>
                </a:cubicBezTo>
                <a:lnTo>
                  <a:pt x="119063" y="762000"/>
                </a:lnTo>
                <a:cubicBezTo>
                  <a:pt x="66526" y="762000"/>
                  <a:pt x="23812" y="719286"/>
                  <a:pt x="23812" y="666750"/>
                </a:cubicBezTo>
                <a:lnTo>
                  <a:pt x="23812" y="95250"/>
                </a:lnTo>
                <a:close/>
                <a:moveTo>
                  <a:pt x="119063" y="95250"/>
                </a:moveTo>
                <a:lnTo>
                  <a:pt x="119063" y="547687"/>
                </a:lnTo>
                <a:lnTo>
                  <a:pt x="452438" y="547687"/>
                </a:lnTo>
                <a:lnTo>
                  <a:pt x="452438" y="95250"/>
                </a:lnTo>
                <a:lnTo>
                  <a:pt x="119063" y="95250"/>
                </a:lnTo>
                <a:close/>
                <a:moveTo>
                  <a:pt x="285750" y="702469"/>
                </a:moveTo>
                <a:cubicBezTo>
                  <a:pt x="312093" y="702469"/>
                  <a:pt x="333375" y="681186"/>
                  <a:pt x="333375" y="654844"/>
                </a:cubicBezTo>
                <a:cubicBezTo>
                  <a:pt x="333375" y="628501"/>
                  <a:pt x="312093" y="607219"/>
                  <a:pt x="285750" y="607219"/>
                </a:cubicBezTo>
                <a:cubicBezTo>
                  <a:pt x="259407" y="607219"/>
                  <a:pt x="238125" y="628501"/>
                  <a:pt x="238125" y="654844"/>
                </a:cubicBezTo>
                <a:cubicBezTo>
                  <a:pt x="238125" y="681186"/>
                  <a:pt x="259407" y="702469"/>
                  <a:pt x="285750" y="702469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4" name="Text 11"/>
          <p:cNvSpPr/>
          <p:nvPr/>
        </p:nvSpPr>
        <p:spPr>
          <a:xfrm>
            <a:off x="9364383" y="46736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离线二维码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49254" y="5080000"/>
            <a:ext cx="355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断网环境下也能通过微信小程序临时开门。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02400" y="800847"/>
            <a:ext cx="5892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硬件清单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1512047"/>
            <a:ext cx="566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用对钱包友好的成本，实现安全便捷的门禁。</a:t>
            </a:r>
            <a:endParaRPr lang="en-US" sz="1600" dirty="0"/>
          </a:p>
        </p:txBody>
      </p:sp>
      <p:sp>
        <p:nvSpPr>
          <p:cNvPr id="6" name="Shape 2"/>
          <p:cNvSpPr/>
          <p:nvPr>
            <p:custDataLst>
              <p:tags r:id="rId2"/>
            </p:custDataLst>
          </p:nvPr>
        </p:nvSpPr>
        <p:spPr>
          <a:xfrm>
            <a:off x="6502400" y="2172447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76200" y="0"/>
                </a:moveTo>
                <a:lnTo>
                  <a:pt x="5359400" y="0"/>
                </a:lnTo>
                <a:cubicBezTo>
                  <a:pt x="5401456" y="0"/>
                  <a:pt x="5435600" y="34144"/>
                  <a:pt x="5435600" y="76200"/>
                </a:cubicBezTo>
                <a:lnTo>
                  <a:pt x="5435600" y="431800"/>
                </a:lnTo>
                <a:cubicBezTo>
                  <a:pt x="5435600" y="473856"/>
                  <a:pt x="5401456" y="508000"/>
                  <a:pt x="53594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</p:spPr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6604000" y="2273935"/>
            <a:ext cx="315658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Arduino UNO R3</a:t>
            </a:r>
            <a:endParaRPr lang="en-US" sz="1600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11470591" y="2274047"/>
            <a:ext cx="57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¥20</a:t>
            </a:r>
            <a:endParaRPr lang="en-US" sz="1600" dirty="0"/>
          </a:p>
        </p:txBody>
      </p:sp>
      <p:sp>
        <p:nvSpPr>
          <p:cNvPr id="9" name="Shape 5"/>
          <p:cNvSpPr/>
          <p:nvPr>
            <p:custDataLst>
              <p:tags r:id="rId5"/>
            </p:custDataLst>
          </p:nvPr>
        </p:nvSpPr>
        <p:spPr>
          <a:xfrm>
            <a:off x="6502400" y="2832847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76200" y="0"/>
                </a:moveTo>
                <a:lnTo>
                  <a:pt x="5359400" y="0"/>
                </a:lnTo>
                <a:cubicBezTo>
                  <a:pt x="5401456" y="0"/>
                  <a:pt x="5435600" y="34144"/>
                  <a:pt x="5435600" y="76200"/>
                </a:cubicBezTo>
                <a:lnTo>
                  <a:pt x="5435600" y="431800"/>
                </a:lnTo>
                <a:cubicBezTo>
                  <a:pt x="5435600" y="473856"/>
                  <a:pt x="5401456" y="508000"/>
                  <a:pt x="53594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</p:spPr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6604000" y="2934447"/>
            <a:ext cx="1346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RC522 RFID</a:t>
            </a:r>
            <a:endParaRPr lang="en-US" sz="1600" dirty="0"/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11470640" y="2934335"/>
            <a:ext cx="56642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¥3.96</a:t>
            </a:r>
            <a:endParaRPr lang="en-US" sz="1600" dirty="0"/>
          </a:p>
        </p:txBody>
      </p:sp>
      <p:sp>
        <p:nvSpPr>
          <p:cNvPr id="12" name="Shape 8"/>
          <p:cNvSpPr/>
          <p:nvPr>
            <p:custDataLst>
              <p:tags r:id="rId8"/>
            </p:custDataLst>
          </p:nvPr>
        </p:nvSpPr>
        <p:spPr>
          <a:xfrm>
            <a:off x="6502400" y="3493247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76200" y="0"/>
                </a:moveTo>
                <a:lnTo>
                  <a:pt x="5359400" y="0"/>
                </a:lnTo>
                <a:cubicBezTo>
                  <a:pt x="5401456" y="0"/>
                  <a:pt x="5435600" y="34144"/>
                  <a:pt x="5435600" y="76200"/>
                </a:cubicBezTo>
                <a:lnTo>
                  <a:pt x="5435600" y="431800"/>
                </a:lnTo>
                <a:cubicBezTo>
                  <a:pt x="5435600" y="473856"/>
                  <a:pt x="5401456" y="508000"/>
                  <a:pt x="53594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</p:spPr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6604000" y="3594847"/>
            <a:ext cx="125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OLED 0.96'</a:t>
            </a:r>
            <a:endParaRPr lang="en-US" sz="1600" dirty="0"/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11470591" y="3594847"/>
            <a:ext cx="57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¥10</a:t>
            </a:r>
            <a:endParaRPr lang="en-US" sz="1600" dirty="0"/>
          </a:p>
        </p:txBody>
      </p:sp>
      <p:sp>
        <p:nvSpPr>
          <p:cNvPr id="15" name="Shape 11"/>
          <p:cNvSpPr/>
          <p:nvPr>
            <p:custDataLst>
              <p:tags r:id="rId11"/>
            </p:custDataLst>
          </p:nvPr>
        </p:nvSpPr>
        <p:spPr>
          <a:xfrm>
            <a:off x="6502400" y="4153647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76200" y="0"/>
                </a:moveTo>
                <a:lnTo>
                  <a:pt x="5359400" y="0"/>
                </a:lnTo>
                <a:cubicBezTo>
                  <a:pt x="5401456" y="0"/>
                  <a:pt x="5435600" y="34144"/>
                  <a:pt x="5435600" y="76200"/>
                </a:cubicBezTo>
                <a:lnTo>
                  <a:pt x="5435600" y="431800"/>
                </a:lnTo>
                <a:cubicBezTo>
                  <a:pt x="5435600" y="473856"/>
                  <a:pt x="5401456" y="508000"/>
                  <a:pt x="53594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</p:spPr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6604000" y="4255247"/>
            <a:ext cx="1130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舵机+支架</a:t>
            </a:r>
            <a:endParaRPr lang="en-US" sz="1600" dirty="0"/>
          </a:p>
        </p:txBody>
      </p:sp>
      <p:sp>
        <p:nvSpPr>
          <p:cNvPr id="17" name="Text 13"/>
          <p:cNvSpPr/>
          <p:nvPr>
            <p:custDataLst>
              <p:tags r:id="rId13"/>
            </p:custDataLst>
          </p:nvPr>
        </p:nvSpPr>
        <p:spPr>
          <a:xfrm>
            <a:off x="11592485" y="4255247"/>
            <a:ext cx="444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¥6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502400" y="4814047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76200" y="0"/>
                </a:moveTo>
                <a:lnTo>
                  <a:pt x="5359400" y="0"/>
                </a:lnTo>
                <a:cubicBezTo>
                  <a:pt x="5401456" y="0"/>
                  <a:pt x="5435600" y="34144"/>
                  <a:pt x="5435600" y="76200"/>
                </a:cubicBezTo>
                <a:lnTo>
                  <a:pt x="5435600" y="431800"/>
                </a:lnTo>
                <a:cubicBezTo>
                  <a:pt x="5435600" y="473856"/>
                  <a:pt x="5401456" y="508000"/>
                  <a:pt x="53594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6604000" y="4915647"/>
            <a:ext cx="1333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键盘+杜邦线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11592485" y="4915647"/>
            <a:ext cx="444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¥5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6502400" y="5969112"/>
            <a:ext cx="5435600" cy="0"/>
          </a:xfrm>
          <a:prstGeom prst="line">
            <a:avLst/>
          </a:prstGeom>
          <a:noFill/>
          <a:ln w="23906">
            <a:solidFill>
              <a:srgbClr val="7B68EE"/>
            </a:solidFill>
            <a:prstDash val="solid"/>
            <a:headEnd type="none"/>
            <a:tailEnd type="none"/>
          </a:ln>
        </p:spPr>
      </p:sp>
      <p:sp>
        <p:nvSpPr>
          <p:cNvPr id="24" name="Shape 14"/>
          <p:cNvSpPr/>
          <p:nvPr/>
        </p:nvSpPr>
        <p:spPr>
          <a:xfrm>
            <a:off x="6502400" y="5411582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76200" y="0"/>
                </a:moveTo>
                <a:lnTo>
                  <a:pt x="5359400" y="0"/>
                </a:lnTo>
                <a:cubicBezTo>
                  <a:pt x="5401456" y="0"/>
                  <a:pt x="5435600" y="34144"/>
                  <a:pt x="5435600" y="76200"/>
                </a:cubicBezTo>
                <a:lnTo>
                  <a:pt x="5435600" y="431800"/>
                </a:lnTo>
                <a:cubicBezTo>
                  <a:pt x="5435600" y="473856"/>
                  <a:pt x="5401456" y="508000"/>
                  <a:pt x="53594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25" name="Text 15"/>
          <p:cNvSpPr/>
          <p:nvPr/>
        </p:nvSpPr>
        <p:spPr>
          <a:xfrm>
            <a:off x="6604000" y="551307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HM-10</a:t>
            </a:r>
            <a:r>
              <a:rPr lang="zh-CN" alt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蓝牙</a:t>
            </a:r>
            <a:r>
              <a:rPr lang="zh-CN" alt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模块</a:t>
            </a:r>
            <a:endParaRPr lang="zh-CN" altLang="en-US" sz="16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6" name="Text 16"/>
          <p:cNvSpPr/>
          <p:nvPr/>
        </p:nvSpPr>
        <p:spPr>
          <a:xfrm>
            <a:off x="11470565" y="5513182"/>
            <a:ext cx="444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¥15</a:t>
            </a:r>
            <a:endParaRPr lang="en-US" sz="1600" dirty="0"/>
          </a:p>
        </p:txBody>
      </p:sp>
      <p:pic>
        <p:nvPicPr>
          <p:cNvPr id="27" name="图片 26"/>
          <p:cNvPicPr/>
          <p:nvPr/>
        </p:nvPicPr>
        <p:blipFill>
          <a:blip r:embed="rId14"/>
          <a:stretch>
            <a:fillRect/>
          </a:stretch>
        </p:blipFill>
        <p:spPr>
          <a:xfrm>
            <a:off x="609600" y="2970530"/>
            <a:ext cx="1814830" cy="1030605"/>
          </a:xfrm>
          <a:prstGeom prst="rect">
            <a:avLst/>
          </a:prstGeom>
        </p:spPr>
      </p:pic>
      <p:pic>
        <p:nvPicPr>
          <p:cNvPr id="28" name="图片 27" descr="微信图片_20251125113740_509_66"/>
          <p:cNvPicPr>
            <a:picLocks noChangeAspect="1"/>
          </p:cNvPicPr>
          <p:nvPr/>
        </p:nvPicPr>
        <p:blipFill>
          <a:blip r:embed="rId15"/>
          <a:srcRect t="35964" b="29927"/>
          <a:stretch>
            <a:fillRect/>
          </a:stretch>
        </p:blipFill>
        <p:spPr>
          <a:xfrm>
            <a:off x="1965960" y="460375"/>
            <a:ext cx="1978660" cy="1504950"/>
          </a:xfrm>
          <a:prstGeom prst="rect">
            <a:avLst/>
          </a:prstGeom>
        </p:spPr>
      </p:pic>
      <p:pic>
        <p:nvPicPr>
          <p:cNvPr id="29" name="图片 28" descr="微信图片_20251125113741_510_66"/>
          <p:cNvPicPr>
            <a:picLocks noChangeAspect="1"/>
          </p:cNvPicPr>
          <p:nvPr/>
        </p:nvPicPr>
        <p:blipFill>
          <a:blip r:embed="rId16"/>
          <a:srcRect t="29280" b="28051"/>
          <a:stretch>
            <a:fillRect/>
          </a:stretch>
        </p:blipFill>
        <p:spPr>
          <a:xfrm>
            <a:off x="341630" y="521335"/>
            <a:ext cx="1624330" cy="1545590"/>
          </a:xfrm>
          <a:prstGeom prst="rect">
            <a:avLst/>
          </a:prstGeom>
        </p:spPr>
      </p:pic>
      <p:pic>
        <p:nvPicPr>
          <p:cNvPr id="30" name="图片 29" descr="微信图片_20251125113742_511_6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1770" y="321945"/>
            <a:ext cx="1850390" cy="1850390"/>
          </a:xfrm>
          <a:prstGeom prst="rect">
            <a:avLst/>
          </a:prstGeom>
        </p:spPr>
      </p:pic>
      <p:pic>
        <p:nvPicPr>
          <p:cNvPr id="31" name="图片 30"/>
          <p:cNvPicPr/>
          <p:nvPr/>
        </p:nvPicPr>
        <p:blipFill>
          <a:blip r:embed="rId18"/>
          <a:stretch>
            <a:fillRect/>
          </a:stretch>
        </p:blipFill>
        <p:spPr>
          <a:xfrm>
            <a:off x="3181350" y="2510155"/>
            <a:ext cx="1504315" cy="1643380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19"/>
          <a:stretch>
            <a:fillRect/>
          </a:stretch>
        </p:blipFill>
        <p:spPr>
          <a:xfrm rot="16200000">
            <a:off x="2709545" y="4171315"/>
            <a:ext cx="1593850" cy="2312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计划与风险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422403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四步敏捷开发计划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2235203"/>
            <a:ext cx="1191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每周都有可演示版本，降低项目风险，确保稳步推进。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55600" y="2997203"/>
            <a:ext cx="3022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Step 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75000" y="2997203"/>
            <a:ext cx="3022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Step 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994400" y="2997203"/>
            <a:ext cx="3022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Step 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813800" y="2997203"/>
            <a:ext cx="3022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Step 4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57200" y="3505203"/>
            <a:ext cx="2819400" cy="406400"/>
          </a:xfrm>
          <a:custGeom>
            <a:avLst/>
            <a:gdLst/>
            <a:ahLst/>
            <a:cxnLst/>
            <a:rect l="l" t="t" r="r" b="b"/>
            <a:pathLst>
              <a:path w="2819400" h="406400">
                <a:moveTo>
                  <a:pt x="203200" y="0"/>
                </a:moveTo>
                <a:lnTo>
                  <a:pt x="2819400" y="0"/>
                </a:lnTo>
                <a:lnTo>
                  <a:pt x="2819400" y="406400"/>
                </a:ln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7CEEB"/>
          </a:solidFill>
        </p:spPr>
      </p:sp>
      <p:sp>
        <p:nvSpPr>
          <p:cNvPr id="10" name="Shape 7"/>
          <p:cNvSpPr/>
          <p:nvPr/>
        </p:nvSpPr>
        <p:spPr>
          <a:xfrm>
            <a:off x="3276600" y="3505203"/>
            <a:ext cx="2819400" cy="406400"/>
          </a:xfrm>
          <a:custGeom>
            <a:avLst/>
            <a:gdLst/>
            <a:ahLst/>
            <a:cxnLst/>
            <a:rect l="l" t="t" r="r" b="b"/>
            <a:pathLst>
              <a:path w="2819400" h="406400">
                <a:moveTo>
                  <a:pt x="0" y="0"/>
                </a:moveTo>
                <a:lnTo>
                  <a:pt x="2819400" y="0"/>
                </a:lnTo>
                <a:lnTo>
                  <a:pt x="2819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1" name="Shape 8"/>
          <p:cNvSpPr/>
          <p:nvPr/>
        </p:nvSpPr>
        <p:spPr>
          <a:xfrm>
            <a:off x="6096000" y="3505203"/>
            <a:ext cx="2819400" cy="406400"/>
          </a:xfrm>
          <a:custGeom>
            <a:avLst/>
            <a:gdLst/>
            <a:ahLst/>
            <a:cxnLst/>
            <a:rect l="l" t="t" r="r" b="b"/>
            <a:pathLst>
              <a:path w="2819400" h="406400">
                <a:moveTo>
                  <a:pt x="0" y="0"/>
                </a:moveTo>
                <a:lnTo>
                  <a:pt x="2819400" y="0"/>
                </a:lnTo>
                <a:lnTo>
                  <a:pt x="2819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87CEEB"/>
          </a:solidFill>
        </p:spPr>
      </p:sp>
      <p:sp>
        <p:nvSpPr>
          <p:cNvPr id="12" name="Shape 9"/>
          <p:cNvSpPr/>
          <p:nvPr/>
        </p:nvSpPr>
        <p:spPr>
          <a:xfrm>
            <a:off x="8915400" y="3505203"/>
            <a:ext cx="2819400" cy="406400"/>
          </a:xfrm>
          <a:custGeom>
            <a:avLst/>
            <a:gdLst/>
            <a:ahLst/>
            <a:cxnLst/>
            <a:rect l="l" t="t" r="r" b="b"/>
            <a:pathLst>
              <a:path w="2819400" h="406400">
                <a:moveTo>
                  <a:pt x="0" y="0"/>
                </a:moveTo>
                <a:lnTo>
                  <a:pt x="2616200" y="0"/>
                </a:lnTo>
                <a:cubicBezTo>
                  <a:pt x="2728349" y="0"/>
                  <a:pt x="2819400" y="91051"/>
                  <a:pt x="2819400" y="203200"/>
                </a:cubicBezTo>
                <a:lnTo>
                  <a:pt x="2819400" y="203200"/>
                </a:lnTo>
                <a:cubicBezTo>
                  <a:pt x="2819400" y="315349"/>
                  <a:pt x="2728349" y="406400"/>
                  <a:pt x="2616200" y="406400"/>
                </a:cubicBez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7B68EE"/>
          </a:solidFill>
        </p:spPr>
      </p:sp>
      <p:sp>
        <p:nvSpPr>
          <p:cNvPr id="13" name="Text 10"/>
          <p:cNvSpPr/>
          <p:nvPr/>
        </p:nvSpPr>
        <p:spPr>
          <a:xfrm>
            <a:off x="1280459" y="4232340"/>
            <a:ext cx="1172882" cy="207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驱动+状态机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69900" y="4470403"/>
            <a:ext cx="279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基础功能搭建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241925" y="4232340"/>
            <a:ext cx="888626" cy="207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安全算法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289300" y="4470403"/>
            <a:ext cx="279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核心加密实现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919259" y="4232340"/>
            <a:ext cx="1172882" cy="207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网络+上位机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108700" y="4470403"/>
            <a:ext cx="279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远程控制与界面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827435" y="4232340"/>
            <a:ext cx="995207" cy="207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整合+测试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928100" y="4470403"/>
            <a:ext cx="279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系统联调与优化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8636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风险识别与应对策略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777997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356285" y="20051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41727" y="0"/>
                  <a:pt x="253782" y="7233"/>
                  <a:pt x="260033" y="18752"/>
                </a:cubicBezTo>
                <a:lnTo>
                  <a:pt x="452914" y="375940"/>
                </a:lnTo>
                <a:cubicBezTo>
                  <a:pt x="458897" y="387013"/>
                  <a:pt x="458629" y="400407"/>
                  <a:pt x="452199" y="411212"/>
                </a:cubicBezTo>
                <a:cubicBezTo>
                  <a:pt x="445770" y="422017"/>
                  <a:pt x="434072" y="428625"/>
                  <a:pt x="421481" y="428625"/>
                </a:cubicBezTo>
                <a:lnTo>
                  <a:pt x="35719" y="428625"/>
                </a:lnTo>
                <a:cubicBezTo>
                  <a:pt x="23128" y="428625"/>
                  <a:pt x="11519" y="422017"/>
                  <a:pt x="5001" y="411212"/>
                </a:cubicBezTo>
                <a:cubicBezTo>
                  <a:pt x="-1518" y="400407"/>
                  <a:pt x="-1697" y="387013"/>
                  <a:pt x="4286" y="375940"/>
                </a:cubicBezTo>
                <a:lnTo>
                  <a:pt x="197168" y="18752"/>
                </a:lnTo>
                <a:cubicBezTo>
                  <a:pt x="203418" y="7233"/>
                  <a:pt x="215473" y="0"/>
                  <a:pt x="228600" y="0"/>
                </a:cubicBezTo>
                <a:close/>
                <a:moveTo>
                  <a:pt x="228600" y="150019"/>
                </a:moveTo>
                <a:cubicBezTo>
                  <a:pt x="216724" y="150019"/>
                  <a:pt x="207169" y="159574"/>
                  <a:pt x="207169" y="171450"/>
                </a:cubicBezTo>
                <a:lnTo>
                  <a:pt x="207169" y="271463"/>
                </a:lnTo>
                <a:cubicBezTo>
                  <a:pt x="207169" y="283339"/>
                  <a:pt x="216724" y="292894"/>
                  <a:pt x="228600" y="292894"/>
                </a:cubicBezTo>
                <a:cubicBezTo>
                  <a:pt x="240476" y="292894"/>
                  <a:pt x="250031" y="283339"/>
                  <a:pt x="250031" y="271463"/>
                </a:cubicBezTo>
                <a:lnTo>
                  <a:pt x="250031" y="171450"/>
                </a:lnTo>
                <a:cubicBezTo>
                  <a:pt x="250031" y="159574"/>
                  <a:pt x="240476" y="150019"/>
                  <a:pt x="228600" y="150019"/>
                </a:cubicBezTo>
                <a:close/>
                <a:moveTo>
                  <a:pt x="252442" y="342900"/>
                </a:moveTo>
                <a:cubicBezTo>
                  <a:pt x="252985" y="334050"/>
                  <a:pt x="248571" y="325630"/>
                  <a:pt x="240985" y="321041"/>
                </a:cubicBezTo>
                <a:cubicBezTo>
                  <a:pt x="233398" y="316452"/>
                  <a:pt x="223891" y="316452"/>
                  <a:pt x="216305" y="321041"/>
                </a:cubicBezTo>
                <a:cubicBezTo>
                  <a:pt x="208718" y="325630"/>
                  <a:pt x="204305" y="334050"/>
                  <a:pt x="204847" y="342900"/>
                </a:cubicBezTo>
                <a:cubicBezTo>
                  <a:pt x="204305" y="351750"/>
                  <a:pt x="208718" y="360170"/>
                  <a:pt x="216305" y="364759"/>
                </a:cubicBezTo>
                <a:cubicBezTo>
                  <a:pt x="223891" y="369348"/>
                  <a:pt x="233398" y="369348"/>
                  <a:pt x="240985" y="364759"/>
                </a:cubicBezTo>
                <a:cubicBezTo>
                  <a:pt x="248571" y="360170"/>
                  <a:pt x="252985" y="351750"/>
                  <a:pt x="252442" y="342900"/>
                </a:cubicBezTo>
                <a:close/>
              </a:path>
            </a:pathLst>
          </a:custGeom>
          <a:solidFill>
            <a:srgbClr val="87CEEB"/>
          </a:solidFill>
        </p:spPr>
      </p:sp>
      <p:sp>
        <p:nvSpPr>
          <p:cNvPr id="6" name="Text 3"/>
          <p:cNvSpPr/>
          <p:nvPr/>
        </p:nvSpPr>
        <p:spPr>
          <a:xfrm>
            <a:off x="355600" y="2539997"/>
            <a:ext cx="2463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概率: 中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915895" y="2057397"/>
            <a:ext cx="9067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风险: ESP8266烧录失败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915895" y="2463797"/>
            <a:ext cx="901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对策: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预留软件串口透传降级方案，确保有备选通信路径。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251197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1356285" y="34783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228600" y="121444"/>
                </a:moveTo>
                <a:cubicBezTo>
                  <a:pt x="240476" y="121444"/>
                  <a:pt x="250031" y="130999"/>
                  <a:pt x="250031" y="142875"/>
                </a:cubicBezTo>
                <a:lnTo>
                  <a:pt x="250031" y="242888"/>
                </a:lnTo>
                <a:cubicBezTo>
                  <a:pt x="250031" y="254764"/>
                  <a:pt x="240476" y="264319"/>
                  <a:pt x="228600" y="264319"/>
                </a:cubicBezTo>
                <a:cubicBezTo>
                  <a:pt x="216724" y="264319"/>
                  <a:pt x="207169" y="254764"/>
                  <a:pt x="207169" y="242888"/>
                </a:cubicBezTo>
                <a:lnTo>
                  <a:pt x="207169" y="142875"/>
                </a:lnTo>
                <a:cubicBezTo>
                  <a:pt x="207169" y="130999"/>
                  <a:pt x="216724" y="121444"/>
                  <a:pt x="228600" y="121444"/>
                </a:cubicBezTo>
                <a:close/>
                <a:moveTo>
                  <a:pt x="204758" y="314325"/>
                </a:moveTo>
                <a:cubicBezTo>
                  <a:pt x="204215" y="305475"/>
                  <a:pt x="208629" y="297055"/>
                  <a:pt x="216215" y="292466"/>
                </a:cubicBezTo>
                <a:cubicBezTo>
                  <a:pt x="223802" y="287877"/>
                  <a:pt x="233309" y="287877"/>
                  <a:pt x="240895" y="292466"/>
                </a:cubicBezTo>
                <a:cubicBezTo>
                  <a:pt x="248482" y="297055"/>
                  <a:pt x="252895" y="305475"/>
                  <a:pt x="252353" y="314325"/>
                </a:cubicBezTo>
                <a:cubicBezTo>
                  <a:pt x="252895" y="323175"/>
                  <a:pt x="248482" y="331595"/>
                  <a:pt x="240895" y="336184"/>
                </a:cubicBezTo>
                <a:cubicBezTo>
                  <a:pt x="233309" y="340773"/>
                  <a:pt x="223802" y="340773"/>
                  <a:pt x="216215" y="336184"/>
                </a:cubicBezTo>
                <a:cubicBezTo>
                  <a:pt x="208629" y="331595"/>
                  <a:pt x="204215" y="323175"/>
                  <a:pt x="204758" y="314325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1" name="Text 8"/>
          <p:cNvSpPr/>
          <p:nvPr/>
        </p:nvSpPr>
        <p:spPr>
          <a:xfrm>
            <a:off x="355600" y="4013197"/>
            <a:ext cx="2463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概率: 低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915895" y="3530597"/>
            <a:ext cx="9067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风险: AES运行慢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915895" y="3936997"/>
            <a:ext cx="901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对策: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预计算S-Box表并进行汇编级优化，提升加密性能。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724397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B68EE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1527735" y="495150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85725" y="28575"/>
                </a:moveTo>
                <a:cubicBezTo>
                  <a:pt x="85725" y="12769"/>
                  <a:pt x="72956" y="0"/>
                  <a:pt x="57150" y="0"/>
                </a:cubicBezTo>
                <a:cubicBezTo>
                  <a:pt x="41344" y="0"/>
                  <a:pt x="28575" y="12769"/>
                  <a:pt x="28575" y="28575"/>
                </a:cubicBezTo>
                <a:lnTo>
                  <a:pt x="28575" y="314325"/>
                </a:lnTo>
                <a:cubicBezTo>
                  <a:pt x="28575" y="330131"/>
                  <a:pt x="41344" y="342900"/>
                  <a:pt x="57150" y="342900"/>
                </a:cubicBezTo>
                <a:cubicBezTo>
                  <a:pt x="72956" y="342900"/>
                  <a:pt x="85725" y="330131"/>
                  <a:pt x="85725" y="314325"/>
                </a:cubicBezTo>
                <a:lnTo>
                  <a:pt x="85725" y="28575"/>
                </a:lnTo>
                <a:close/>
                <a:moveTo>
                  <a:pt x="57150" y="457200"/>
                </a:moveTo>
                <a:cubicBezTo>
                  <a:pt x="76885" y="457200"/>
                  <a:pt x="92869" y="441216"/>
                  <a:pt x="92869" y="421481"/>
                </a:cubicBezTo>
                <a:cubicBezTo>
                  <a:pt x="92869" y="401747"/>
                  <a:pt x="76885" y="385763"/>
                  <a:pt x="57150" y="385763"/>
                </a:cubicBezTo>
                <a:cubicBezTo>
                  <a:pt x="37415" y="385763"/>
                  <a:pt x="21431" y="401747"/>
                  <a:pt x="21431" y="421481"/>
                </a:cubicBezTo>
                <a:cubicBezTo>
                  <a:pt x="21431" y="441216"/>
                  <a:pt x="37415" y="457200"/>
                  <a:pt x="57150" y="457200"/>
                </a:cubicBezTo>
                <a:close/>
              </a:path>
            </a:pathLst>
          </a:custGeom>
          <a:solidFill>
            <a:srgbClr val="7B68EE"/>
          </a:solidFill>
        </p:spPr>
      </p:sp>
      <p:sp>
        <p:nvSpPr>
          <p:cNvPr id="16" name="Text 13"/>
          <p:cNvSpPr/>
          <p:nvPr/>
        </p:nvSpPr>
        <p:spPr>
          <a:xfrm>
            <a:off x="355600" y="5486397"/>
            <a:ext cx="2463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概率: 高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915895" y="5003797"/>
            <a:ext cx="9067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风险:需求更改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915895" y="5410197"/>
            <a:ext cx="901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对策: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模块化设计，预留“功能插座”，提高系统扩展性。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成果预期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253929" y="2057710"/>
            <a:ext cx="47498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</a:t>
            </a:r>
            <a:r>
              <a:rPr lang="zh-CN" alt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安装</a:t>
            </a: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实物门禁整机</a:t>
            </a:r>
            <a:endParaRPr lang="en-US" sz="1600" dirty="0"/>
          </a:p>
        </p:txBody>
      </p:sp>
      <p:sp>
        <p:nvSpPr>
          <p:cNvPr id="31" name="Text 1"/>
          <p:cNvSpPr/>
          <p:nvPr/>
        </p:nvSpPr>
        <p:spPr>
          <a:xfrm>
            <a:off x="253929" y="2717927"/>
            <a:ext cx="4368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交付一套完整组装好的零信任门禁，实现</a:t>
            </a:r>
            <a:r>
              <a:rPr lang="en-US" sz="1600" dirty="0">
                <a:solidFill>
                  <a:srgbClr val="7B68EE"/>
                </a:solidFill>
                <a:highlight>
                  <a:srgbClr val="7B68EE">
                    <a:alpha val="2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即插即用式演示 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32" name="Shape 2"/>
          <p:cNvSpPr/>
          <p:nvPr/>
        </p:nvSpPr>
        <p:spPr>
          <a:xfrm>
            <a:off x="330048" y="3682857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22369" y="94139"/>
                </a:moveTo>
                <a:cubicBezTo>
                  <a:pt x="226497" y="98822"/>
                  <a:pt x="233601" y="99854"/>
                  <a:pt x="238958" y="96322"/>
                </a:cubicBezTo>
                <a:cubicBezTo>
                  <a:pt x="244793" y="92432"/>
                  <a:pt x="246380" y="84534"/>
                  <a:pt x="242491" y="78700"/>
                </a:cubicBezTo>
                <a:lnTo>
                  <a:pt x="223441" y="50125"/>
                </a:lnTo>
                <a:cubicBezTo>
                  <a:pt x="222329" y="48458"/>
                  <a:pt x="220821" y="47069"/>
                  <a:pt x="219035" y="46077"/>
                </a:cubicBezTo>
                <a:lnTo>
                  <a:pt x="139462" y="1865"/>
                </a:lnTo>
                <a:cubicBezTo>
                  <a:pt x="131802" y="-2381"/>
                  <a:pt x="122476" y="-2381"/>
                  <a:pt x="114776" y="1865"/>
                </a:cubicBezTo>
                <a:lnTo>
                  <a:pt x="35243" y="46038"/>
                </a:lnTo>
                <a:cubicBezTo>
                  <a:pt x="33099" y="47228"/>
                  <a:pt x="31393" y="48974"/>
                  <a:pt x="30242" y="51118"/>
                </a:cubicBezTo>
                <a:lnTo>
                  <a:pt x="10993" y="86797"/>
                </a:lnTo>
                <a:cubicBezTo>
                  <a:pt x="5993" y="96083"/>
                  <a:pt x="9485" y="107633"/>
                  <a:pt x="18772" y="112633"/>
                </a:cubicBezTo>
                <a:lnTo>
                  <a:pt x="31869" y="119658"/>
                </a:lnTo>
                <a:lnTo>
                  <a:pt x="31869" y="140811"/>
                </a:lnTo>
                <a:cubicBezTo>
                  <a:pt x="31869" y="149939"/>
                  <a:pt x="36790" y="158393"/>
                  <a:pt x="44728" y="162917"/>
                </a:cubicBezTo>
                <a:lnTo>
                  <a:pt x="114578" y="202486"/>
                </a:lnTo>
                <a:cubicBezTo>
                  <a:pt x="122357" y="206891"/>
                  <a:pt x="131842" y="206891"/>
                  <a:pt x="139621" y="202486"/>
                </a:cubicBezTo>
                <a:lnTo>
                  <a:pt x="209471" y="162917"/>
                </a:lnTo>
                <a:cubicBezTo>
                  <a:pt x="217448" y="158393"/>
                  <a:pt x="222329" y="149979"/>
                  <a:pt x="222329" y="140811"/>
                </a:cubicBezTo>
                <a:lnTo>
                  <a:pt x="222329" y="94178"/>
                </a:lnTo>
                <a:close/>
                <a:moveTo>
                  <a:pt x="127119" y="90249"/>
                </a:moveTo>
                <a:lnTo>
                  <a:pt x="67548" y="57150"/>
                </a:lnTo>
                <a:lnTo>
                  <a:pt x="127119" y="24051"/>
                </a:lnTo>
                <a:lnTo>
                  <a:pt x="186690" y="57150"/>
                </a:lnTo>
                <a:lnTo>
                  <a:pt x="127119" y="90249"/>
                </a:lnTo>
                <a:close/>
                <a:moveTo>
                  <a:pt x="110649" y="110172"/>
                </a:moveTo>
                <a:lnTo>
                  <a:pt x="102195" y="128508"/>
                </a:lnTo>
                <a:lnTo>
                  <a:pt x="36393" y="93266"/>
                </a:lnTo>
                <a:lnTo>
                  <a:pt x="46474" y="74533"/>
                </a:lnTo>
                <a:lnTo>
                  <a:pt x="110649" y="110172"/>
                </a:lnTo>
                <a:close/>
              </a:path>
            </a:pathLst>
          </a:custGeom>
          <a:solidFill>
            <a:srgbClr val="7B68EE"/>
          </a:solidFill>
        </p:spPr>
      </p:sp>
      <p:sp>
        <p:nvSpPr>
          <p:cNvPr id="33" name="Text 3"/>
          <p:cNvSpPr/>
          <p:nvPr/>
        </p:nvSpPr>
        <p:spPr>
          <a:xfrm>
            <a:off x="660215" y="3632070"/>
            <a:ext cx="3962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完整组件: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包含3D打印外壳、固定螺丝、电源适配器与测试卡。</a:t>
            </a:r>
            <a:endParaRPr lang="en-US" sz="1600" dirty="0"/>
          </a:p>
        </p:txBody>
      </p:sp>
      <p:sp>
        <p:nvSpPr>
          <p:cNvPr id="34" name="Shape 4"/>
          <p:cNvSpPr/>
          <p:nvPr/>
        </p:nvSpPr>
        <p:spPr>
          <a:xfrm>
            <a:off x="355448" y="434307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8635" y="40"/>
                </a:moveTo>
                <a:cubicBezTo>
                  <a:pt x="192564" y="-278"/>
                  <a:pt x="196413" y="1230"/>
                  <a:pt x="199192" y="4008"/>
                </a:cubicBezTo>
                <a:cubicBezTo>
                  <a:pt x="201970" y="6787"/>
                  <a:pt x="203478" y="10636"/>
                  <a:pt x="203160" y="14565"/>
                </a:cubicBezTo>
                <a:cubicBezTo>
                  <a:pt x="201573" y="34131"/>
                  <a:pt x="196255" y="64651"/>
                  <a:pt x="184785" y="93821"/>
                </a:cubicBezTo>
                <a:cubicBezTo>
                  <a:pt x="184071" y="95607"/>
                  <a:pt x="182602" y="96957"/>
                  <a:pt x="180737" y="97512"/>
                </a:cubicBezTo>
                <a:lnTo>
                  <a:pt x="148630" y="107156"/>
                </a:lnTo>
                <a:cubicBezTo>
                  <a:pt x="147082" y="107633"/>
                  <a:pt x="146050" y="109022"/>
                  <a:pt x="146050" y="110649"/>
                </a:cubicBezTo>
                <a:cubicBezTo>
                  <a:pt x="146050" y="112673"/>
                  <a:pt x="147677" y="114300"/>
                  <a:pt x="149701" y="114300"/>
                </a:cubicBezTo>
                <a:lnTo>
                  <a:pt x="165021" y="114300"/>
                </a:lnTo>
                <a:cubicBezTo>
                  <a:pt x="169783" y="114300"/>
                  <a:pt x="172839" y="119380"/>
                  <a:pt x="170378" y="123468"/>
                </a:cubicBezTo>
                <a:cubicBezTo>
                  <a:pt x="168791" y="126127"/>
                  <a:pt x="167084" y="128707"/>
                  <a:pt x="165338" y="131247"/>
                </a:cubicBezTo>
                <a:cubicBezTo>
                  <a:pt x="164544" y="132398"/>
                  <a:pt x="163354" y="133231"/>
                  <a:pt x="162004" y="133668"/>
                </a:cubicBezTo>
                <a:lnTo>
                  <a:pt x="123230" y="145256"/>
                </a:lnTo>
                <a:cubicBezTo>
                  <a:pt x="121682" y="145733"/>
                  <a:pt x="120650" y="147122"/>
                  <a:pt x="120650" y="148749"/>
                </a:cubicBezTo>
                <a:cubicBezTo>
                  <a:pt x="120650" y="150773"/>
                  <a:pt x="122277" y="152400"/>
                  <a:pt x="124301" y="152400"/>
                </a:cubicBezTo>
                <a:lnTo>
                  <a:pt x="130651" y="152400"/>
                </a:lnTo>
                <a:cubicBezTo>
                  <a:pt x="136446" y="152400"/>
                  <a:pt x="138986" y="159306"/>
                  <a:pt x="134144" y="162481"/>
                </a:cubicBezTo>
                <a:cubicBezTo>
                  <a:pt x="107156" y="180340"/>
                  <a:pt x="79494" y="179665"/>
                  <a:pt x="61754" y="174903"/>
                </a:cubicBezTo>
                <a:cubicBezTo>
                  <a:pt x="56713" y="173553"/>
                  <a:pt x="52229" y="170974"/>
                  <a:pt x="48101" y="167799"/>
                </a:cubicBezTo>
                <a:lnTo>
                  <a:pt x="19050" y="196850"/>
                </a:lnTo>
                <a:cubicBezTo>
                  <a:pt x="15558" y="200343"/>
                  <a:pt x="9843" y="200343"/>
                  <a:pt x="6350" y="196850"/>
                </a:cubicBezTo>
                <a:cubicBezTo>
                  <a:pt x="2857" y="193358"/>
                  <a:pt x="2857" y="187643"/>
                  <a:pt x="6350" y="184150"/>
                </a:cubicBezTo>
                <a:lnTo>
                  <a:pt x="38100" y="152400"/>
                </a:lnTo>
                <a:lnTo>
                  <a:pt x="38298" y="152598"/>
                </a:lnTo>
                <a:cubicBezTo>
                  <a:pt x="38576" y="152083"/>
                  <a:pt x="38933" y="151606"/>
                  <a:pt x="39370" y="151170"/>
                </a:cubicBezTo>
                <a:lnTo>
                  <a:pt x="101600" y="88900"/>
                </a:lnTo>
                <a:cubicBezTo>
                  <a:pt x="105093" y="85408"/>
                  <a:pt x="105093" y="79693"/>
                  <a:pt x="101600" y="76200"/>
                </a:cubicBezTo>
                <a:cubicBezTo>
                  <a:pt x="98108" y="72708"/>
                  <a:pt x="92393" y="72708"/>
                  <a:pt x="88900" y="76200"/>
                </a:cubicBezTo>
                <a:lnTo>
                  <a:pt x="35600" y="129461"/>
                </a:lnTo>
                <a:cubicBezTo>
                  <a:pt x="32068" y="132993"/>
                  <a:pt x="26075" y="131207"/>
                  <a:pt x="25678" y="126206"/>
                </a:cubicBezTo>
                <a:cubicBezTo>
                  <a:pt x="23971" y="105093"/>
                  <a:pt x="29369" y="77351"/>
                  <a:pt x="54491" y="52229"/>
                </a:cubicBezTo>
                <a:cubicBezTo>
                  <a:pt x="90646" y="16073"/>
                  <a:pt x="155377" y="2738"/>
                  <a:pt x="188595" y="40"/>
                </a:cubicBezTo>
                <a:close/>
              </a:path>
            </a:pathLst>
          </a:custGeom>
          <a:solidFill>
            <a:srgbClr val="7B68EE"/>
          </a:solidFill>
        </p:spPr>
      </p:sp>
      <p:sp>
        <p:nvSpPr>
          <p:cNvPr id="35" name="Text 5"/>
          <p:cNvSpPr/>
          <p:nvPr/>
        </p:nvSpPr>
        <p:spPr>
          <a:xfrm>
            <a:off x="660215" y="4292287"/>
            <a:ext cx="3962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轻巧便携: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整机重量低于200克，可快速吸附在任何宿舍门框。</a:t>
            </a:r>
            <a:endParaRPr lang="en-US" sz="1600" dirty="0"/>
          </a:p>
        </p:txBody>
      </p:sp>
      <p:pic>
        <p:nvPicPr>
          <p:cNvPr id="36" name="Image 1" descr="C:/Users/lenovo/Desktop/c7e99b11e8d742caad7127cfa276acd2.jpegc7e99b11e8d742caad7127cfa276acd2"/>
          <p:cNvPicPr>
            <a:picLocks noChangeAspect="1"/>
          </p:cNvPicPr>
          <p:nvPr/>
        </p:nvPicPr>
        <p:blipFill>
          <a:blip r:embed="rId2"/>
          <a:srcRect t="16196" b="16196"/>
          <a:stretch>
            <a:fillRect/>
          </a:stretch>
        </p:blipFill>
        <p:spPr>
          <a:xfrm>
            <a:off x="4927524" y="1650950"/>
            <a:ext cx="7010400" cy="3556000"/>
          </a:xfrm>
          <a:prstGeom prst="roundRect">
            <a:avLst>
              <a:gd name="adj" fmla="val 4286"/>
            </a:avLst>
          </a:prstGeom>
        </p:spPr>
      </p:pic>
      <p:sp>
        <p:nvSpPr>
          <p:cNvPr id="37" name="Text 0"/>
          <p:cNvSpPr/>
          <p:nvPr/>
        </p:nvSpPr>
        <p:spPr>
          <a:xfrm>
            <a:off x="254000" y="240665"/>
            <a:ext cx="4749800" cy="6489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solidFill>
                  <a:srgbClr val="4A90E2"/>
                </a:solidFill>
                <a:latin typeface="汉仪菱心体简" panose="02010400000101010101" charset="-122"/>
                <a:ea typeface="汉仪菱心体简" panose="02010400000101010101" charset="-122"/>
                <a:cs typeface="Noto Sans SC" panose="020B0200000000000000" pitchFamily="34" charset="-120"/>
              </a:rPr>
              <a:t>整机成果预期</a:t>
            </a:r>
            <a:endParaRPr lang="zh-CN" altLang="en-US" sz="4000" b="1" dirty="0">
              <a:solidFill>
                <a:srgbClr val="4A90E2"/>
              </a:solidFill>
              <a:latin typeface="汉仪菱心体简" panose="02010400000101010101" charset="-122"/>
              <a:ea typeface="汉仪菱心体简" panose="02010400000101010101" charset="-122"/>
              <a:cs typeface="Noto Sans SC" panose="020B0200000000000000" pitchFamily="34" charset="-12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98590" y="5446395"/>
            <a:ext cx="3868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图片来源于网络，实物效果与其</a:t>
            </a:r>
            <a:r>
              <a:rPr lang="zh-CN" altLang="en-US"/>
              <a:t>类似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2"/>
          <a:srcRect l="1375" r="1375"/>
          <a:stretch>
            <a:fillRect/>
          </a:stretch>
        </p:blipFill>
        <p:spPr>
          <a:xfrm>
            <a:off x="-635" y="0"/>
            <a:ext cx="1219390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2470" y="1786255"/>
            <a:ext cx="8226425" cy="1360289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892743" y="3162935"/>
            <a:ext cx="6405880" cy="1129030"/>
          </a:xfrm>
          <a:prstGeom prst="rect">
            <a:avLst/>
          </a:prstGeom>
          <a:noFill/>
        </p:spPr>
        <p:txBody>
          <a:bodyPr wrap="square" lIns="99695" tIns="49784" rIns="99695" bIns="49784" rtlCol="0" anchor="t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感谢大家观看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10-11-20:18:12-d3l4m10s8jdo4os5eo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247015"/>
            <a:ext cx="4222115" cy="153924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1-20:18:12-d3l4m10s8jdo4os5eo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090" y="4912360"/>
            <a:ext cx="4222115" cy="153924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1-20:17:33-d3l4ln8s8jdo4os5en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5" y="5358130"/>
            <a:ext cx="2523490" cy="64833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68960" y="5503545"/>
            <a:ext cx="2523490" cy="301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汇报人：第8组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7647305" y="617220"/>
            <a:ext cx="3938270" cy="3816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汇报时间：2025/11/11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957050" y="81626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11" name="Text 5"/>
          <p:cNvSpPr/>
          <p:nvPr/>
        </p:nvSpPr>
        <p:spPr>
          <a:xfrm>
            <a:off x="957050" y="81626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10209195" y="401570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7"/>
          <p:cNvSpPr/>
          <p:nvPr/>
        </p:nvSpPr>
        <p:spPr>
          <a:xfrm>
            <a:off x="10209195" y="401570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 rot="5400000">
            <a:off x="5226050" y="3844290"/>
            <a:ext cx="76200" cy="3938270"/>
          </a:xfrm>
          <a:custGeom>
            <a:avLst/>
            <a:gdLst/>
            <a:ahLst/>
            <a:cxnLst/>
            <a:rect l="l" t="t" r="r" b="b"/>
            <a:pathLst>
              <a:path w="76200" h="3938270">
                <a:moveTo>
                  <a:pt x="76200" y="-1742"/>
                </a:moveTo>
                <a:lnTo>
                  <a:pt x="76200" y="39382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 rot="5400000">
            <a:off x="5226050" y="3844290"/>
            <a:ext cx="76200" cy="3938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4" descr="https://kimi-img.moonshot.cn/pub/slides/slides_tmpl/image/25-10-11-20:17:33-d3l4ln8s8jdo4os5ens0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47710" y="4069080"/>
            <a:ext cx="3718560" cy="2788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2"/>
          <a:srcRect l="1375" r="1375"/>
          <a:stretch>
            <a:fillRect/>
          </a:stretch>
        </p:blipFill>
        <p:spPr>
          <a:xfrm>
            <a:off x="0" y="0"/>
            <a:ext cx="12192635" cy="685736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7:33-d3l4ln8s8jdo4os5en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5284470"/>
            <a:ext cx="7425055" cy="15728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5010" y="1210945"/>
            <a:ext cx="2138680" cy="618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 录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15340" y="682625"/>
            <a:ext cx="3825240" cy="6800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kern="0" spc="3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1-20:17:33-d3l4ln8s8jdo4os5enug.png"/>
          <p:cNvPicPr>
            <a:picLocks noChangeAspect="1"/>
          </p:cNvPicPr>
          <p:nvPr/>
        </p:nvPicPr>
        <p:blipFill>
          <a:blip r:embed="rId4"/>
          <a:srcRect t="-2400" b="-1006"/>
          <a:stretch>
            <a:fillRect/>
          </a:stretch>
        </p:blipFill>
        <p:spPr>
          <a:xfrm>
            <a:off x="990600" y="2487295"/>
            <a:ext cx="819150" cy="84772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1-20:17:33-d3l4ln8s8jdo4os5enug.png"/>
          <p:cNvPicPr>
            <a:picLocks noChangeAspect="1"/>
          </p:cNvPicPr>
          <p:nvPr/>
        </p:nvPicPr>
        <p:blipFill>
          <a:blip r:embed="rId4"/>
          <a:srcRect t="-2400" b="-1006"/>
          <a:stretch>
            <a:fillRect/>
          </a:stretch>
        </p:blipFill>
        <p:spPr>
          <a:xfrm>
            <a:off x="6433820" y="2487295"/>
            <a:ext cx="819150" cy="84772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11-20:17:33-d3l4ln8s8jdo4os5enug.png"/>
          <p:cNvPicPr>
            <a:picLocks noChangeAspect="1"/>
          </p:cNvPicPr>
          <p:nvPr/>
        </p:nvPicPr>
        <p:blipFill>
          <a:blip r:embed="rId4"/>
          <a:srcRect t="-6816" b="-5886"/>
          <a:stretch>
            <a:fillRect/>
          </a:stretch>
        </p:blipFill>
        <p:spPr>
          <a:xfrm>
            <a:off x="990600" y="3647440"/>
            <a:ext cx="819150" cy="92392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11-20:17:33-d3l4ln8s8jdo4os5enug.png"/>
          <p:cNvPicPr>
            <a:picLocks noChangeAspect="1"/>
          </p:cNvPicPr>
          <p:nvPr/>
        </p:nvPicPr>
        <p:blipFill>
          <a:blip r:embed="rId4"/>
          <a:srcRect l="-5116" t="-8287" b="-6971"/>
          <a:stretch>
            <a:fillRect/>
          </a:stretch>
        </p:blipFill>
        <p:spPr>
          <a:xfrm>
            <a:off x="6391910" y="3646170"/>
            <a:ext cx="861060" cy="94488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10-11-20:17:33-d3l4ln8s8jdo4os5enug.png"/>
          <p:cNvPicPr>
            <a:picLocks noChangeAspect="1"/>
          </p:cNvPicPr>
          <p:nvPr/>
        </p:nvPicPr>
        <p:blipFill>
          <a:blip r:embed="rId4"/>
          <a:srcRect t="-3407" b="-3175"/>
          <a:stretch>
            <a:fillRect/>
          </a:stretch>
        </p:blipFill>
        <p:spPr>
          <a:xfrm>
            <a:off x="990600" y="4883785"/>
            <a:ext cx="819150" cy="873760"/>
          </a:xfrm>
          <a:prstGeom prst="rect">
            <a:avLst/>
          </a:prstGeom>
        </p:spPr>
      </p:pic>
      <p:sp>
        <p:nvSpPr>
          <p:cNvPr id="11" name="Shape 2"/>
          <p:cNvSpPr/>
          <p:nvPr/>
        </p:nvSpPr>
        <p:spPr>
          <a:xfrm>
            <a:off x="4719620" y="68258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3"/>
          <p:cNvSpPr/>
          <p:nvPr/>
        </p:nvSpPr>
        <p:spPr>
          <a:xfrm>
            <a:off x="4719620" y="682589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4"/>
          <p:cNvSpPr/>
          <p:nvPr/>
        </p:nvSpPr>
        <p:spPr>
          <a:xfrm flipH="1">
            <a:off x="10238845" y="93183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14" name="Text 5"/>
          <p:cNvSpPr/>
          <p:nvPr/>
        </p:nvSpPr>
        <p:spPr>
          <a:xfrm>
            <a:off x="10238845" y="93183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1154430" y="2701290"/>
            <a:ext cx="490855" cy="4327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1786573" y="2429510"/>
            <a:ext cx="4511040" cy="8051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8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痛点与目标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6597968" y="2701290"/>
            <a:ext cx="490855" cy="4327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7238048" y="2429510"/>
            <a:ext cx="4511040" cy="7029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8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技术路线与架构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1154430" y="3897313"/>
            <a:ext cx="490855" cy="4327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1777048" y="3646170"/>
            <a:ext cx="4511040" cy="7029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8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创新点与成本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6597968" y="3908108"/>
            <a:ext cx="490855" cy="4327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3"/>
          <p:cNvSpPr/>
          <p:nvPr/>
        </p:nvSpPr>
        <p:spPr>
          <a:xfrm>
            <a:off x="7252970" y="3837305"/>
            <a:ext cx="4511040" cy="5441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计划与风险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1154430" y="5105718"/>
            <a:ext cx="490855" cy="4327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208393" y="4955858"/>
            <a:ext cx="4511040" cy="7029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6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成果预期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痛点与目标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062990"/>
            <a:ext cx="12141200" cy="798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传统门禁</a:t>
            </a:r>
            <a:r>
              <a:rPr lang="zh-CN" alt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常见</a:t>
            </a: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漏洞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413000"/>
            <a:ext cx="3695700" cy="2235200"/>
          </a:xfrm>
          <a:custGeom>
            <a:avLst/>
            <a:gdLst/>
            <a:ahLst/>
            <a:cxnLst/>
            <a:rect l="l" t="t" r="r" b="b"/>
            <a:pathLst>
              <a:path w="3695700" h="2235200">
                <a:moveTo>
                  <a:pt x="152396" y="0"/>
                </a:moveTo>
                <a:lnTo>
                  <a:pt x="3543304" y="0"/>
                </a:lnTo>
                <a:cubicBezTo>
                  <a:pt x="3627470" y="0"/>
                  <a:pt x="3695700" y="68230"/>
                  <a:pt x="3695700" y="152396"/>
                </a:cubicBezTo>
                <a:lnTo>
                  <a:pt x="3695700" y="2082804"/>
                </a:lnTo>
                <a:cubicBezTo>
                  <a:pt x="3695700" y="2166970"/>
                  <a:pt x="3627470" y="2235200"/>
                  <a:pt x="3543304" y="2235200"/>
                </a:cubicBezTo>
                <a:lnTo>
                  <a:pt x="152396" y="2235200"/>
                </a:lnTo>
                <a:cubicBezTo>
                  <a:pt x="68230" y="2235200"/>
                  <a:pt x="0" y="2166970"/>
                  <a:pt x="0" y="20828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1833033" y="26670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28600" y="0"/>
                </a:moveTo>
                <a:cubicBezTo>
                  <a:pt x="186571" y="0"/>
                  <a:pt x="152400" y="34171"/>
                  <a:pt x="152400" y="76200"/>
                </a:cubicBezTo>
                <a:lnTo>
                  <a:pt x="152400" y="381000"/>
                </a:lnTo>
                <a:cubicBezTo>
                  <a:pt x="152400" y="423029"/>
                  <a:pt x="186571" y="457200"/>
                  <a:pt x="228600" y="457200"/>
                </a:cubicBezTo>
                <a:lnTo>
                  <a:pt x="457200" y="457200"/>
                </a:lnTo>
                <a:cubicBezTo>
                  <a:pt x="499229" y="457200"/>
                  <a:pt x="533400" y="423029"/>
                  <a:pt x="533400" y="381000"/>
                </a:cubicBezTo>
                <a:lnTo>
                  <a:pt x="533400" y="142161"/>
                </a:lnTo>
                <a:cubicBezTo>
                  <a:pt x="533400" y="121444"/>
                  <a:pt x="524947" y="101560"/>
                  <a:pt x="509945" y="87154"/>
                </a:cubicBezTo>
                <a:lnTo>
                  <a:pt x="441246" y="21193"/>
                </a:lnTo>
                <a:cubicBezTo>
                  <a:pt x="427077" y="7620"/>
                  <a:pt x="408146" y="0"/>
                  <a:pt x="388501" y="0"/>
                </a:cubicBezTo>
                <a:lnTo>
                  <a:pt x="228600" y="0"/>
                </a:lnTo>
                <a:close/>
                <a:moveTo>
                  <a:pt x="76200" y="152400"/>
                </a:moveTo>
                <a:cubicBezTo>
                  <a:pt x="34171" y="152400"/>
                  <a:pt x="0" y="186571"/>
                  <a:pt x="0" y="228600"/>
                </a:cubicBezTo>
                <a:lnTo>
                  <a:pt x="0" y="533400"/>
                </a:lnTo>
                <a:cubicBezTo>
                  <a:pt x="0" y="575429"/>
                  <a:pt x="34171" y="609600"/>
                  <a:pt x="76200" y="609600"/>
                </a:cubicBezTo>
                <a:lnTo>
                  <a:pt x="304800" y="609600"/>
                </a:lnTo>
                <a:cubicBezTo>
                  <a:pt x="346829" y="609600"/>
                  <a:pt x="381000" y="575429"/>
                  <a:pt x="381000" y="533400"/>
                </a:cubicBezTo>
                <a:lnTo>
                  <a:pt x="381000" y="514350"/>
                </a:lnTo>
                <a:lnTo>
                  <a:pt x="304800" y="514350"/>
                </a:lnTo>
                <a:lnTo>
                  <a:pt x="304800" y="533400"/>
                </a:lnTo>
                <a:lnTo>
                  <a:pt x="76200" y="533400"/>
                </a:lnTo>
                <a:lnTo>
                  <a:pt x="76200" y="228600"/>
                </a:lnTo>
                <a:lnTo>
                  <a:pt x="95250" y="228600"/>
                </a:lnTo>
                <a:lnTo>
                  <a:pt x="95250" y="152400"/>
                </a:lnTo>
                <a:lnTo>
                  <a:pt x="76200" y="15240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7" name="Text 4"/>
          <p:cNvSpPr/>
          <p:nvPr/>
        </p:nvSpPr>
        <p:spPr>
          <a:xfrm>
            <a:off x="1340722" y="34290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IC卡易复制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886200"/>
            <a:ext cx="3187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传统IC卡技术落后，易于被复制和克隆，安全隐患巨大。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157980" y="2357120"/>
            <a:ext cx="3695700" cy="2235200"/>
          </a:xfrm>
          <a:custGeom>
            <a:avLst/>
            <a:gdLst/>
            <a:ahLst/>
            <a:cxnLst/>
            <a:rect l="l" t="t" r="r" b="b"/>
            <a:pathLst>
              <a:path w="3695700" h="2235200">
                <a:moveTo>
                  <a:pt x="152396" y="0"/>
                </a:moveTo>
                <a:lnTo>
                  <a:pt x="3543304" y="0"/>
                </a:lnTo>
                <a:cubicBezTo>
                  <a:pt x="3627470" y="0"/>
                  <a:pt x="3695700" y="68230"/>
                  <a:pt x="3695700" y="152396"/>
                </a:cubicBezTo>
                <a:lnTo>
                  <a:pt x="3695700" y="2082804"/>
                </a:lnTo>
                <a:cubicBezTo>
                  <a:pt x="3695700" y="2166970"/>
                  <a:pt x="3627470" y="2235200"/>
                  <a:pt x="3543304" y="2235200"/>
                </a:cubicBezTo>
                <a:lnTo>
                  <a:pt x="152396" y="2235200"/>
                </a:lnTo>
                <a:cubicBezTo>
                  <a:pt x="68230" y="2235200"/>
                  <a:pt x="0" y="2166970"/>
                  <a:pt x="0" y="20828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810250" y="262382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03597" y="-19050"/>
                </a:moveTo>
                <a:cubicBezTo>
                  <a:pt x="160258" y="-19050"/>
                  <a:pt x="134779" y="50363"/>
                  <a:pt x="122277" y="114300"/>
                </a:cubicBezTo>
                <a:lnTo>
                  <a:pt x="85725" y="114300"/>
                </a:lnTo>
                <a:cubicBezTo>
                  <a:pt x="69890" y="114300"/>
                  <a:pt x="57150" y="127040"/>
                  <a:pt x="57150" y="142875"/>
                </a:cubicBezTo>
                <a:cubicBezTo>
                  <a:pt x="57150" y="158710"/>
                  <a:pt x="69890" y="171450"/>
                  <a:pt x="85725" y="171450"/>
                </a:cubicBezTo>
                <a:lnTo>
                  <a:pt x="114300" y="171450"/>
                </a:lnTo>
                <a:lnTo>
                  <a:pt x="114300" y="209550"/>
                </a:lnTo>
                <a:cubicBezTo>
                  <a:pt x="114300" y="229791"/>
                  <a:pt x="118229" y="249079"/>
                  <a:pt x="125373" y="266700"/>
                </a:cubicBezTo>
                <a:lnTo>
                  <a:pt x="114300" y="266700"/>
                </a:lnTo>
                <a:lnTo>
                  <a:pt x="114300" y="266700"/>
                </a:lnTo>
                <a:lnTo>
                  <a:pt x="89892" y="266700"/>
                </a:lnTo>
                <a:cubicBezTo>
                  <a:pt x="71795" y="266700"/>
                  <a:pt x="57150" y="281345"/>
                  <a:pt x="57150" y="299442"/>
                </a:cubicBezTo>
                <a:cubicBezTo>
                  <a:pt x="57150" y="303014"/>
                  <a:pt x="57745" y="306467"/>
                  <a:pt x="58817" y="309801"/>
                </a:cubicBezTo>
                <a:lnTo>
                  <a:pt x="93226" y="412909"/>
                </a:lnTo>
                <a:cubicBezTo>
                  <a:pt x="47863" y="451961"/>
                  <a:pt x="19050" y="509707"/>
                  <a:pt x="19050" y="574238"/>
                </a:cubicBezTo>
                <a:cubicBezTo>
                  <a:pt x="19050" y="593765"/>
                  <a:pt x="34885" y="609600"/>
                  <a:pt x="54412" y="609600"/>
                </a:cubicBezTo>
                <a:lnTo>
                  <a:pt x="478988" y="609600"/>
                </a:lnTo>
                <a:cubicBezTo>
                  <a:pt x="498515" y="609600"/>
                  <a:pt x="514350" y="593765"/>
                  <a:pt x="514350" y="574238"/>
                </a:cubicBezTo>
                <a:cubicBezTo>
                  <a:pt x="514350" y="509707"/>
                  <a:pt x="485537" y="451961"/>
                  <a:pt x="440174" y="413028"/>
                </a:cubicBezTo>
                <a:lnTo>
                  <a:pt x="474583" y="309920"/>
                </a:lnTo>
                <a:cubicBezTo>
                  <a:pt x="475655" y="306586"/>
                  <a:pt x="476250" y="303133"/>
                  <a:pt x="476250" y="299561"/>
                </a:cubicBezTo>
                <a:cubicBezTo>
                  <a:pt x="476250" y="281464"/>
                  <a:pt x="461605" y="266819"/>
                  <a:pt x="443508" y="266819"/>
                </a:cubicBezTo>
                <a:lnTo>
                  <a:pt x="419100" y="266819"/>
                </a:lnTo>
                <a:lnTo>
                  <a:pt x="419100" y="266819"/>
                </a:lnTo>
                <a:lnTo>
                  <a:pt x="408027" y="266819"/>
                </a:lnTo>
                <a:cubicBezTo>
                  <a:pt x="415171" y="249198"/>
                  <a:pt x="419100" y="229910"/>
                  <a:pt x="419100" y="209669"/>
                </a:cubicBezTo>
                <a:lnTo>
                  <a:pt x="419100" y="171569"/>
                </a:lnTo>
                <a:lnTo>
                  <a:pt x="447675" y="171569"/>
                </a:lnTo>
                <a:cubicBezTo>
                  <a:pt x="463510" y="171569"/>
                  <a:pt x="476250" y="158829"/>
                  <a:pt x="476250" y="142994"/>
                </a:cubicBezTo>
                <a:cubicBezTo>
                  <a:pt x="476250" y="127159"/>
                  <a:pt x="463510" y="114419"/>
                  <a:pt x="447675" y="114419"/>
                </a:cubicBezTo>
                <a:lnTo>
                  <a:pt x="411123" y="114419"/>
                </a:lnTo>
                <a:cubicBezTo>
                  <a:pt x="398740" y="50482"/>
                  <a:pt x="373142" y="-18931"/>
                  <a:pt x="329803" y="-18931"/>
                </a:cubicBezTo>
                <a:cubicBezTo>
                  <a:pt x="318373" y="-18931"/>
                  <a:pt x="307181" y="-14288"/>
                  <a:pt x="297061" y="-9168"/>
                </a:cubicBezTo>
                <a:cubicBezTo>
                  <a:pt x="287298" y="-4286"/>
                  <a:pt x="275153" y="119"/>
                  <a:pt x="266700" y="119"/>
                </a:cubicBezTo>
                <a:cubicBezTo>
                  <a:pt x="258247" y="119"/>
                  <a:pt x="246102" y="-4286"/>
                  <a:pt x="236339" y="-9168"/>
                </a:cubicBezTo>
                <a:cubicBezTo>
                  <a:pt x="226219" y="-14407"/>
                  <a:pt x="215027" y="-19050"/>
                  <a:pt x="203597" y="-19050"/>
                </a:cubicBezTo>
                <a:close/>
                <a:moveTo>
                  <a:pt x="315158" y="557689"/>
                </a:moveTo>
                <a:lnTo>
                  <a:pt x="285631" y="473273"/>
                </a:lnTo>
                <a:lnTo>
                  <a:pt x="318849" y="434578"/>
                </a:lnTo>
                <a:cubicBezTo>
                  <a:pt x="322064" y="430768"/>
                  <a:pt x="323850" y="426006"/>
                  <a:pt x="323850" y="421005"/>
                </a:cubicBezTo>
                <a:cubicBezTo>
                  <a:pt x="323850" y="409456"/>
                  <a:pt x="314563" y="400169"/>
                  <a:pt x="303014" y="400169"/>
                </a:cubicBezTo>
                <a:lnTo>
                  <a:pt x="230386" y="400169"/>
                </a:lnTo>
                <a:cubicBezTo>
                  <a:pt x="218837" y="400169"/>
                  <a:pt x="209550" y="409456"/>
                  <a:pt x="209550" y="421005"/>
                </a:cubicBezTo>
                <a:cubicBezTo>
                  <a:pt x="209550" y="426006"/>
                  <a:pt x="211336" y="430768"/>
                  <a:pt x="214551" y="434578"/>
                </a:cubicBezTo>
                <a:lnTo>
                  <a:pt x="247769" y="473273"/>
                </a:lnTo>
                <a:lnTo>
                  <a:pt x="218242" y="557689"/>
                </a:lnTo>
                <a:lnTo>
                  <a:pt x="150376" y="342900"/>
                </a:lnTo>
                <a:lnTo>
                  <a:pt x="192881" y="342900"/>
                </a:lnTo>
                <a:cubicBezTo>
                  <a:pt x="214789" y="355044"/>
                  <a:pt x="239911" y="361950"/>
                  <a:pt x="266700" y="361950"/>
                </a:cubicBezTo>
                <a:cubicBezTo>
                  <a:pt x="293489" y="361950"/>
                  <a:pt x="318611" y="355044"/>
                  <a:pt x="340519" y="342900"/>
                </a:cubicBezTo>
                <a:lnTo>
                  <a:pt x="383024" y="342900"/>
                </a:lnTo>
                <a:lnTo>
                  <a:pt x="315158" y="557689"/>
                </a:lnTo>
                <a:close/>
                <a:moveTo>
                  <a:pt x="266700" y="304800"/>
                </a:moveTo>
                <a:cubicBezTo>
                  <a:pt x="225385" y="304800"/>
                  <a:pt x="190262" y="278487"/>
                  <a:pt x="177046" y="241697"/>
                </a:cubicBezTo>
                <a:cubicBezTo>
                  <a:pt x="183832" y="245507"/>
                  <a:pt x="191691" y="247650"/>
                  <a:pt x="200025" y="247650"/>
                </a:cubicBezTo>
                <a:lnTo>
                  <a:pt x="214789" y="247650"/>
                </a:lnTo>
                <a:cubicBezTo>
                  <a:pt x="234434" y="247650"/>
                  <a:pt x="251817" y="235029"/>
                  <a:pt x="258008" y="216456"/>
                </a:cubicBezTo>
                <a:cubicBezTo>
                  <a:pt x="260747" y="208121"/>
                  <a:pt x="272534" y="208121"/>
                  <a:pt x="275273" y="216456"/>
                </a:cubicBezTo>
                <a:cubicBezTo>
                  <a:pt x="281464" y="235029"/>
                  <a:pt x="298966" y="247650"/>
                  <a:pt x="318492" y="247650"/>
                </a:cubicBezTo>
                <a:lnTo>
                  <a:pt x="333256" y="247650"/>
                </a:lnTo>
                <a:cubicBezTo>
                  <a:pt x="341590" y="247650"/>
                  <a:pt x="349448" y="245507"/>
                  <a:pt x="356235" y="241697"/>
                </a:cubicBezTo>
                <a:cubicBezTo>
                  <a:pt x="343019" y="278487"/>
                  <a:pt x="307896" y="304800"/>
                  <a:pt x="266581" y="304800"/>
                </a:cubicBezTo>
                <a:close/>
              </a:path>
            </a:pathLst>
          </a:custGeom>
          <a:solidFill>
            <a:srgbClr val="7B68EE"/>
          </a:solidFill>
        </p:spPr>
      </p:sp>
      <p:sp>
        <p:nvSpPr>
          <p:cNvPr id="11" name="Text 8"/>
          <p:cNvSpPr/>
          <p:nvPr/>
        </p:nvSpPr>
        <p:spPr>
          <a:xfrm>
            <a:off x="5035942" y="3423920"/>
            <a:ext cx="203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暴力破解无审计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24680" y="3903980"/>
            <a:ext cx="3187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缺乏有效的防暴力破解机制和操作日志，无法追溯和审计。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534" y="2413000"/>
            <a:ext cx="3695700" cy="2235200"/>
          </a:xfrm>
          <a:custGeom>
            <a:avLst/>
            <a:gdLst/>
            <a:ahLst/>
            <a:cxnLst/>
            <a:rect l="l" t="t" r="r" b="b"/>
            <a:pathLst>
              <a:path w="3695700" h="2235200">
                <a:moveTo>
                  <a:pt x="152396" y="0"/>
                </a:moveTo>
                <a:lnTo>
                  <a:pt x="3543304" y="0"/>
                </a:lnTo>
                <a:cubicBezTo>
                  <a:pt x="3627470" y="0"/>
                  <a:pt x="3695700" y="68230"/>
                  <a:pt x="3695700" y="152396"/>
                </a:cubicBezTo>
                <a:lnTo>
                  <a:pt x="3695700" y="2082804"/>
                </a:lnTo>
                <a:cubicBezTo>
                  <a:pt x="3695700" y="2166970"/>
                  <a:pt x="3627470" y="2235200"/>
                  <a:pt x="3543304" y="2235200"/>
                </a:cubicBezTo>
                <a:lnTo>
                  <a:pt x="152396" y="2235200"/>
                </a:lnTo>
                <a:cubicBezTo>
                  <a:pt x="68230" y="2235200"/>
                  <a:pt x="0" y="2166970"/>
                  <a:pt x="0" y="20828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9787467" y="266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8462" y="272058"/>
                </a:moveTo>
                <a:cubicBezTo>
                  <a:pt x="94298" y="161330"/>
                  <a:pt x="189667" y="76200"/>
                  <a:pt x="304800" y="76200"/>
                </a:cubicBezTo>
                <a:cubicBezTo>
                  <a:pt x="367903" y="76200"/>
                  <a:pt x="425053" y="101798"/>
                  <a:pt x="466487" y="143113"/>
                </a:cubicBezTo>
                <a:cubicBezTo>
                  <a:pt x="466725" y="143351"/>
                  <a:pt x="466963" y="143589"/>
                  <a:pt x="467201" y="143828"/>
                </a:cubicBezTo>
                <a:lnTo>
                  <a:pt x="476250" y="152400"/>
                </a:lnTo>
                <a:lnTo>
                  <a:pt x="419219" y="152400"/>
                </a:lnTo>
                <a:cubicBezTo>
                  <a:pt x="398145" y="152400"/>
                  <a:pt x="381119" y="169426"/>
                  <a:pt x="381119" y="190500"/>
                </a:cubicBezTo>
                <a:cubicBezTo>
                  <a:pt x="381119" y="211574"/>
                  <a:pt x="398145" y="228600"/>
                  <a:pt x="419219" y="228600"/>
                </a:cubicBezTo>
                <a:lnTo>
                  <a:pt x="571619" y="228600"/>
                </a:lnTo>
                <a:cubicBezTo>
                  <a:pt x="592693" y="228600"/>
                  <a:pt x="609719" y="211574"/>
                  <a:pt x="609719" y="190500"/>
                </a:cubicBezTo>
                <a:lnTo>
                  <a:pt x="609719" y="38100"/>
                </a:lnTo>
                <a:cubicBezTo>
                  <a:pt x="609719" y="17026"/>
                  <a:pt x="592693" y="0"/>
                  <a:pt x="571619" y="0"/>
                </a:cubicBezTo>
                <a:cubicBezTo>
                  <a:pt x="550545" y="0"/>
                  <a:pt x="533519" y="17026"/>
                  <a:pt x="533519" y="38100"/>
                </a:cubicBezTo>
                <a:lnTo>
                  <a:pt x="533519" y="101679"/>
                </a:lnTo>
                <a:lnTo>
                  <a:pt x="520065" y="88940"/>
                </a:lnTo>
                <a:cubicBezTo>
                  <a:pt x="464939" y="34052"/>
                  <a:pt x="388739" y="0"/>
                  <a:pt x="304800" y="0"/>
                </a:cubicBezTo>
                <a:cubicBezTo>
                  <a:pt x="151209" y="0"/>
                  <a:pt x="24170" y="113586"/>
                  <a:pt x="3096" y="261342"/>
                </a:cubicBezTo>
                <a:cubicBezTo>
                  <a:pt x="119" y="282178"/>
                  <a:pt x="14526" y="301466"/>
                  <a:pt x="35362" y="304443"/>
                </a:cubicBezTo>
                <a:cubicBezTo>
                  <a:pt x="56198" y="307419"/>
                  <a:pt x="75486" y="292894"/>
                  <a:pt x="78462" y="272177"/>
                </a:cubicBezTo>
                <a:close/>
                <a:moveTo>
                  <a:pt x="606504" y="348258"/>
                </a:moveTo>
                <a:cubicBezTo>
                  <a:pt x="609481" y="327422"/>
                  <a:pt x="594955" y="308134"/>
                  <a:pt x="574238" y="305157"/>
                </a:cubicBezTo>
                <a:cubicBezTo>
                  <a:pt x="553522" y="302181"/>
                  <a:pt x="534114" y="316706"/>
                  <a:pt x="531138" y="337423"/>
                </a:cubicBezTo>
                <a:cubicBezTo>
                  <a:pt x="515302" y="448151"/>
                  <a:pt x="419933" y="533281"/>
                  <a:pt x="304800" y="533281"/>
                </a:cubicBezTo>
                <a:cubicBezTo>
                  <a:pt x="241697" y="533281"/>
                  <a:pt x="184547" y="507683"/>
                  <a:pt x="143113" y="466368"/>
                </a:cubicBezTo>
                <a:cubicBezTo>
                  <a:pt x="142875" y="466130"/>
                  <a:pt x="142637" y="465892"/>
                  <a:pt x="142399" y="465653"/>
                </a:cubicBezTo>
                <a:lnTo>
                  <a:pt x="133350" y="457081"/>
                </a:lnTo>
                <a:lnTo>
                  <a:pt x="190381" y="457081"/>
                </a:lnTo>
                <a:cubicBezTo>
                  <a:pt x="211455" y="457081"/>
                  <a:pt x="228481" y="440055"/>
                  <a:pt x="228481" y="418981"/>
                </a:cubicBezTo>
                <a:cubicBezTo>
                  <a:pt x="228481" y="397907"/>
                  <a:pt x="211455" y="380881"/>
                  <a:pt x="190381" y="380881"/>
                </a:cubicBezTo>
                <a:lnTo>
                  <a:pt x="38100" y="381000"/>
                </a:lnTo>
                <a:cubicBezTo>
                  <a:pt x="27980" y="381000"/>
                  <a:pt x="18217" y="385048"/>
                  <a:pt x="11073" y="392311"/>
                </a:cubicBezTo>
                <a:cubicBezTo>
                  <a:pt x="3929" y="399574"/>
                  <a:pt x="-119" y="409218"/>
                  <a:pt x="0" y="419457"/>
                </a:cubicBezTo>
                <a:lnTo>
                  <a:pt x="1191" y="570667"/>
                </a:lnTo>
                <a:cubicBezTo>
                  <a:pt x="1310" y="591741"/>
                  <a:pt x="18574" y="608647"/>
                  <a:pt x="39648" y="608409"/>
                </a:cubicBezTo>
                <a:cubicBezTo>
                  <a:pt x="60722" y="608171"/>
                  <a:pt x="77629" y="591026"/>
                  <a:pt x="77391" y="569952"/>
                </a:cubicBezTo>
                <a:lnTo>
                  <a:pt x="76914" y="508635"/>
                </a:lnTo>
                <a:lnTo>
                  <a:pt x="89654" y="520660"/>
                </a:lnTo>
                <a:cubicBezTo>
                  <a:pt x="144780" y="575548"/>
                  <a:pt x="220861" y="609600"/>
                  <a:pt x="304800" y="609600"/>
                </a:cubicBezTo>
                <a:cubicBezTo>
                  <a:pt x="458391" y="609600"/>
                  <a:pt x="585430" y="496014"/>
                  <a:pt x="606504" y="348258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5" name="Text 12"/>
          <p:cNvSpPr/>
          <p:nvPr/>
        </p:nvSpPr>
        <p:spPr>
          <a:xfrm>
            <a:off x="9203516" y="3429000"/>
            <a:ext cx="1778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远程失控风险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500534" y="3886200"/>
            <a:ext cx="3187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房卡与网络双双缺失时，没有方便的替代方案，灵活性和响应速度不足。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48279" y="5391150"/>
            <a:ext cx="10789721" cy="660400"/>
          </a:xfrm>
          <a:custGeom>
            <a:avLst/>
            <a:gdLst/>
            <a:ahLst/>
            <a:cxnLst/>
            <a:rect l="l" t="t" r="r" b="b"/>
            <a:pathLst>
              <a:path w="10789721" h="660400">
                <a:moveTo>
                  <a:pt x="93826" y="0"/>
                </a:moveTo>
                <a:lnTo>
                  <a:pt x="10695895" y="0"/>
                </a:lnTo>
                <a:cubicBezTo>
                  <a:pt x="10747714" y="0"/>
                  <a:pt x="10789721" y="45489"/>
                  <a:pt x="10789721" y="101603"/>
                </a:cubicBezTo>
                <a:lnTo>
                  <a:pt x="10789721" y="558797"/>
                </a:lnTo>
                <a:cubicBezTo>
                  <a:pt x="10789721" y="614911"/>
                  <a:pt x="10747714" y="660400"/>
                  <a:pt x="10695895" y="660400"/>
                </a:cubicBezTo>
                <a:lnTo>
                  <a:pt x="93826" y="660400"/>
                </a:lnTo>
                <a:cubicBezTo>
                  <a:pt x="42042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2042" y="0"/>
                  <a:pt x="93826" y="0"/>
                </a:cubicBezTo>
                <a:close/>
              </a:path>
            </a:pathLst>
          </a:custGeom>
          <a:solidFill>
            <a:srgbClr val="7B68EE">
              <a:alpha val="8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1943100" y="5505450"/>
            <a:ext cx="876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传统门禁系统在安全性和便捷性上存在明显短板，已无法满足现代安全需求。</a:t>
            </a:r>
            <a:endParaRPr lang="en-US" sz="1800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16050"/>
            <a:ext cx="5130800" cy="571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轻量级项目目标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90750"/>
            <a:ext cx="46736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我们的目标是打造一个</a:t>
            </a:r>
            <a:r>
              <a:rPr lang="en-US" sz="1800" dirty="0">
                <a:solidFill>
                  <a:srgbClr val="FFFFFF"/>
                </a:solidFill>
                <a:highlight>
                  <a:srgbClr val="7B68EE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迷你零信任节点 </a:t>
            </a: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，以极致成本实现高安全性。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067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7CEEB"/>
          </a:solidFill>
        </p:spPr>
      </p:sp>
      <p:sp>
        <p:nvSpPr>
          <p:cNvPr id="6" name="Shape 3"/>
          <p:cNvSpPr/>
          <p:nvPr/>
        </p:nvSpPr>
        <p:spPr>
          <a:xfrm>
            <a:off x="406400" y="33591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1066800" y="3232151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响应时间 &lt; 300ms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66800" y="3536951"/>
            <a:ext cx="231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确保快速流畅的用户体验。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0195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7CEEB"/>
          </a:solidFill>
        </p:spPr>
      </p:sp>
      <p:sp>
        <p:nvSpPr>
          <p:cNvPr id="10" name="Shape 7"/>
          <p:cNvSpPr/>
          <p:nvPr/>
        </p:nvSpPr>
        <p:spPr>
          <a:xfrm>
            <a:off x="406400" y="41719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1066800" y="4044951"/>
            <a:ext cx="2171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破解成本 &gt; 2³² 次尝试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66800" y="4349751"/>
            <a:ext cx="2146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提供强大的安全保障。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8323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7CEEB"/>
          </a:solidFill>
        </p:spPr>
      </p:sp>
      <p:sp>
        <p:nvSpPr>
          <p:cNvPr id="14" name="Shape 11"/>
          <p:cNvSpPr/>
          <p:nvPr/>
        </p:nvSpPr>
        <p:spPr>
          <a:xfrm>
            <a:off x="387350" y="4984751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85725" y="285750"/>
                </a:moveTo>
                <a:cubicBezTo>
                  <a:pt x="38398" y="285750"/>
                  <a:pt x="0" y="247352"/>
                  <a:pt x="0" y="200025"/>
                </a:cubicBezTo>
                <a:cubicBezTo>
                  <a:pt x="0" y="162282"/>
                  <a:pt x="24408" y="130254"/>
                  <a:pt x="58281" y="118765"/>
                </a:cubicBezTo>
                <a:cubicBezTo>
                  <a:pt x="57507" y="114181"/>
                  <a:pt x="57150" y="109537"/>
                  <a:pt x="57150" y="104775"/>
                </a:cubicBezTo>
                <a:cubicBezTo>
                  <a:pt x="57150" y="57448"/>
                  <a:pt x="95548" y="19050"/>
                  <a:pt x="142875" y="19050"/>
                </a:cubicBezTo>
                <a:cubicBezTo>
                  <a:pt x="175855" y="19050"/>
                  <a:pt x="204490" y="37683"/>
                  <a:pt x="218837" y="64949"/>
                </a:cubicBezTo>
                <a:cubicBezTo>
                  <a:pt x="227290" y="60007"/>
                  <a:pt x="237173" y="57150"/>
                  <a:pt x="247650" y="57150"/>
                </a:cubicBezTo>
                <a:cubicBezTo>
                  <a:pt x="279202" y="57150"/>
                  <a:pt x="304800" y="82748"/>
                  <a:pt x="304800" y="114300"/>
                </a:cubicBezTo>
                <a:cubicBezTo>
                  <a:pt x="304800" y="123646"/>
                  <a:pt x="302538" y="132517"/>
                  <a:pt x="298549" y="140315"/>
                </a:cubicBezTo>
                <a:cubicBezTo>
                  <a:pt x="324743" y="152400"/>
                  <a:pt x="342900" y="178832"/>
                  <a:pt x="342900" y="209550"/>
                </a:cubicBezTo>
                <a:cubicBezTo>
                  <a:pt x="342900" y="251639"/>
                  <a:pt x="308789" y="285750"/>
                  <a:pt x="266700" y="285750"/>
                </a:cubicBezTo>
                <a:lnTo>
                  <a:pt x="85725" y="285750"/>
                </a:lnTo>
                <a:close/>
                <a:moveTo>
                  <a:pt x="181570" y="113705"/>
                </a:moveTo>
                <a:cubicBezTo>
                  <a:pt x="175974" y="108109"/>
                  <a:pt x="166926" y="108109"/>
                  <a:pt x="161389" y="113705"/>
                </a:cubicBezTo>
                <a:lnTo>
                  <a:pt x="118527" y="156567"/>
                </a:lnTo>
                <a:cubicBezTo>
                  <a:pt x="112931" y="162163"/>
                  <a:pt x="112931" y="171212"/>
                  <a:pt x="118527" y="176748"/>
                </a:cubicBezTo>
                <a:cubicBezTo>
                  <a:pt x="124123" y="182285"/>
                  <a:pt x="133171" y="182344"/>
                  <a:pt x="138708" y="176748"/>
                </a:cubicBezTo>
                <a:lnTo>
                  <a:pt x="157163" y="158294"/>
                </a:lnTo>
                <a:lnTo>
                  <a:pt x="157163" y="219075"/>
                </a:lnTo>
                <a:cubicBezTo>
                  <a:pt x="157163" y="226993"/>
                  <a:pt x="163532" y="233363"/>
                  <a:pt x="171450" y="233363"/>
                </a:cubicBezTo>
                <a:cubicBezTo>
                  <a:pt x="179368" y="233363"/>
                  <a:pt x="185738" y="226993"/>
                  <a:pt x="185738" y="219075"/>
                </a:cubicBezTo>
                <a:lnTo>
                  <a:pt x="185738" y="158294"/>
                </a:lnTo>
                <a:lnTo>
                  <a:pt x="204192" y="176748"/>
                </a:lnTo>
                <a:cubicBezTo>
                  <a:pt x="209788" y="182344"/>
                  <a:pt x="218837" y="182344"/>
                  <a:pt x="224373" y="176748"/>
                </a:cubicBezTo>
                <a:cubicBezTo>
                  <a:pt x="229910" y="171152"/>
                  <a:pt x="229969" y="162104"/>
                  <a:pt x="224373" y="156567"/>
                </a:cubicBezTo>
                <a:lnTo>
                  <a:pt x="181511" y="11370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2"/>
          <p:cNvSpPr/>
          <p:nvPr/>
        </p:nvSpPr>
        <p:spPr>
          <a:xfrm>
            <a:off x="1066800" y="4857751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支持OTA &amp; 区块链扩展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66800" y="5162551"/>
            <a:ext cx="231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保证系统可持续升级演进。</a:t>
            </a:r>
            <a:endParaRPr lang="en-US" sz="1600" dirty="0"/>
          </a:p>
        </p:txBody>
      </p:sp>
      <p:pic>
        <p:nvPicPr>
          <p:cNvPr id="17" name="Image 1" descr="https://kimi-web-img.moonshot.cn/img/www.clipartbest.com/bd6c82c47dd276dfca288018f3aad34df8d5e7a3.jpg"/>
          <p:cNvPicPr>
            <a:picLocks noChangeAspect="1"/>
          </p:cNvPicPr>
          <p:nvPr/>
        </p:nvPicPr>
        <p:blipFill>
          <a:blip r:embed="rId2"/>
          <a:srcRect t="11538" b="11538"/>
          <a:stretch>
            <a:fillRect/>
          </a:stretch>
        </p:blipFill>
        <p:spPr>
          <a:xfrm>
            <a:off x="5334000" y="889000"/>
            <a:ext cx="6604000" cy="5080000"/>
          </a:xfrm>
          <a:prstGeom prst="roundRect">
            <a:avLst>
              <a:gd name="adj" fmla="val 4000"/>
            </a:avLst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技术路线与架构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6002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四阶段模块化迭代路线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62000" y="3530600"/>
            <a:ext cx="10668000" cy="50800"/>
          </a:xfrm>
          <a:custGeom>
            <a:avLst/>
            <a:gdLst/>
            <a:ahLst/>
            <a:cxnLst/>
            <a:rect l="l" t="t" r="r" b="b"/>
            <a:pathLst>
              <a:path w="10668000" h="50800">
                <a:moveTo>
                  <a:pt x="0" y="0"/>
                </a:moveTo>
                <a:lnTo>
                  <a:pt x="10668000" y="0"/>
                </a:lnTo>
                <a:lnTo>
                  <a:pt x="1066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7CEEB"/>
          </a:solidFill>
        </p:spPr>
      </p:sp>
      <p:sp>
        <p:nvSpPr>
          <p:cNvPr id="5" name="Shape 2"/>
          <p:cNvSpPr/>
          <p:nvPr/>
        </p:nvSpPr>
        <p:spPr>
          <a:xfrm>
            <a:off x="1689100" y="2616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A90E2"/>
          </a:solidFill>
          <a:ln w="47812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1854200" y="2781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50031" y="261938"/>
                </a:moveTo>
                <a:cubicBezTo>
                  <a:pt x="322362" y="261938"/>
                  <a:pt x="381000" y="203299"/>
                  <a:pt x="381000" y="130969"/>
                </a:cubicBezTo>
                <a:cubicBezTo>
                  <a:pt x="381000" y="58638"/>
                  <a:pt x="322362" y="0"/>
                  <a:pt x="250031" y="0"/>
                </a:cubicBezTo>
                <a:cubicBezTo>
                  <a:pt x="177701" y="0"/>
                  <a:pt x="119063" y="58638"/>
                  <a:pt x="119063" y="130969"/>
                </a:cubicBezTo>
                <a:cubicBezTo>
                  <a:pt x="119063" y="144884"/>
                  <a:pt x="121221" y="158353"/>
                  <a:pt x="125239" y="170929"/>
                </a:cubicBezTo>
                <a:lnTo>
                  <a:pt x="5209" y="290959"/>
                </a:lnTo>
                <a:cubicBezTo>
                  <a:pt x="1860" y="294308"/>
                  <a:pt x="0" y="298847"/>
                  <a:pt x="0" y="303609"/>
                </a:cubicBezTo>
                <a:lnTo>
                  <a:pt x="0" y="363141"/>
                </a:lnTo>
                <a:cubicBezTo>
                  <a:pt x="0" y="373038"/>
                  <a:pt x="7962" y="381000"/>
                  <a:pt x="17859" y="381000"/>
                </a:cubicBezTo>
                <a:lnTo>
                  <a:pt x="77391" y="381000"/>
                </a:lnTo>
                <a:cubicBezTo>
                  <a:pt x="87288" y="381000"/>
                  <a:pt x="95250" y="373038"/>
                  <a:pt x="95250" y="363141"/>
                </a:cubicBezTo>
                <a:lnTo>
                  <a:pt x="95250" y="333375"/>
                </a:lnTo>
                <a:lnTo>
                  <a:pt x="125016" y="333375"/>
                </a:lnTo>
                <a:cubicBezTo>
                  <a:pt x="134913" y="333375"/>
                  <a:pt x="142875" y="325413"/>
                  <a:pt x="142875" y="315516"/>
                </a:cubicBezTo>
                <a:lnTo>
                  <a:pt x="142875" y="285750"/>
                </a:lnTo>
                <a:lnTo>
                  <a:pt x="172641" y="285750"/>
                </a:lnTo>
                <a:cubicBezTo>
                  <a:pt x="177403" y="285750"/>
                  <a:pt x="181942" y="283890"/>
                  <a:pt x="185291" y="280541"/>
                </a:cubicBezTo>
                <a:lnTo>
                  <a:pt x="210071" y="255761"/>
                </a:lnTo>
                <a:cubicBezTo>
                  <a:pt x="222647" y="259779"/>
                  <a:pt x="236116" y="261938"/>
                  <a:pt x="250031" y="261938"/>
                </a:cubicBezTo>
                <a:close/>
                <a:moveTo>
                  <a:pt x="279797" y="71438"/>
                </a:moveTo>
                <a:cubicBezTo>
                  <a:pt x="296225" y="71438"/>
                  <a:pt x="309563" y="84775"/>
                  <a:pt x="309563" y="101203"/>
                </a:cubicBezTo>
                <a:cubicBezTo>
                  <a:pt x="309563" y="117631"/>
                  <a:pt x="296225" y="130969"/>
                  <a:pt x="279797" y="130969"/>
                </a:cubicBezTo>
                <a:cubicBezTo>
                  <a:pt x="263369" y="130969"/>
                  <a:pt x="250031" y="117631"/>
                  <a:pt x="250031" y="101203"/>
                </a:cubicBezTo>
                <a:cubicBezTo>
                  <a:pt x="250031" y="84775"/>
                  <a:pt x="263369" y="71438"/>
                  <a:pt x="279797" y="7143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749300" y="3632200"/>
            <a:ext cx="269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阶段一：基础构建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03300" y="3860800"/>
            <a:ext cx="2463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实现单机 + 密码的基础功能。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356100" y="2616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A90E2"/>
          </a:solidFill>
          <a:ln w="47812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4497388" y="2781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14313" y="71438"/>
                </a:moveTo>
                <a:cubicBezTo>
                  <a:pt x="146670" y="71438"/>
                  <a:pt x="85427" y="98227"/>
                  <a:pt x="40407" y="141833"/>
                </a:cubicBezTo>
                <a:cubicBezTo>
                  <a:pt x="30956" y="150986"/>
                  <a:pt x="15850" y="150763"/>
                  <a:pt x="6772" y="141312"/>
                </a:cubicBezTo>
                <a:cubicBezTo>
                  <a:pt x="-2307" y="131862"/>
                  <a:pt x="-2158" y="116756"/>
                  <a:pt x="7293" y="107677"/>
                </a:cubicBezTo>
                <a:cubicBezTo>
                  <a:pt x="60796" y="55736"/>
                  <a:pt x="133871" y="23812"/>
                  <a:pt x="214313" y="23812"/>
                </a:cubicBezTo>
                <a:cubicBezTo>
                  <a:pt x="294754" y="23812"/>
                  <a:pt x="367829" y="55736"/>
                  <a:pt x="421407" y="107677"/>
                </a:cubicBezTo>
                <a:cubicBezTo>
                  <a:pt x="430857" y="116830"/>
                  <a:pt x="431081" y="131936"/>
                  <a:pt x="421928" y="141312"/>
                </a:cubicBezTo>
                <a:cubicBezTo>
                  <a:pt x="412775" y="150688"/>
                  <a:pt x="397669" y="150986"/>
                  <a:pt x="388293" y="141833"/>
                </a:cubicBezTo>
                <a:cubicBezTo>
                  <a:pt x="343198" y="98227"/>
                  <a:pt x="281955" y="71438"/>
                  <a:pt x="214313" y="71438"/>
                </a:cubicBezTo>
                <a:close/>
                <a:moveTo>
                  <a:pt x="178594" y="321469"/>
                </a:moveTo>
                <a:cubicBezTo>
                  <a:pt x="178594" y="301755"/>
                  <a:pt x="194599" y="285750"/>
                  <a:pt x="214313" y="285750"/>
                </a:cubicBezTo>
                <a:cubicBezTo>
                  <a:pt x="234026" y="285750"/>
                  <a:pt x="250031" y="301755"/>
                  <a:pt x="250031" y="321469"/>
                </a:cubicBezTo>
                <a:cubicBezTo>
                  <a:pt x="250031" y="341182"/>
                  <a:pt x="234026" y="357188"/>
                  <a:pt x="214313" y="357188"/>
                </a:cubicBezTo>
                <a:cubicBezTo>
                  <a:pt x="194599" y="357188"/>
                  <a:pt x="178594" y="341182"/>
                  <a:pt x="178594" y="321469"/>
                </a:cubicBezTo>
                <a:close/>
                <a:moveTo>
                  <a:pt x="125016" y="242739"/>
                </a:moveTo>
                <a:cubicBezTo>
                  <a:pt x="116309" y="252636"/>
                  <a:pt x="101278" y="253529"/>
                  <a:pt x="91380" y="244822"/>
                </a:cubicBezTo>
                <a:cubicBezTo>
                  <a:pt x="81483" y="236116"/>
                  <a:pt x="80590" y="221084"/>
                  <a:pt x="89297" y="211187"/>
                </a:cubicBezTo>
                <a:cubicBezTo>
                  <a:pt x="119807" y="176659"/>
                  <a:pt x="164529" y="154781"/>
                  <a:pt x="214313" y="154781"/>
                </a:cubicBezTo>
                <a:cubicBezTo>
                  <a:pt x="264096" y="154781"/>
                  <a:pt x="308818" y="176659"/>
                  <a:pt x="339328" y="211187"/>
                </a:cubicBezTo>
                <a:cubicBezTo>
                  <a:pt x="348035" y="221084"/>
                  <a:pt x="347067" y="236116"/>
                  <a:pt x="337245" y="244822"/>
                </a:cubicBezTo>
                <a:cubicBezTo>
                  <a:pt x="327422" y="253529"/>
                  <a:pt x="312316" y="252561"/>
                  <a:pt x="303609" y="242739"/>
                </a:cubicBezTo>
                <a:cubicBezTo>
                  <a:pt x="281732" y="217959"/>
                  <a:pt x="249882" y="202406"/>
                  <a:pt x="214313" y="202406"/>
                </a:cubicBezTo>
                <a:cubicBezTo>
                  <a:pt x="178743" y="202406"/>
                  <a:pt x="146893" y="217959"/>
                  <a:pt x="125016" y="24273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3402965" y="3632200"/>
            <a:ext cx="269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阶段二：网络连接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517265" y="3860800"/>
            <a:ext cx="2463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加入网络模块远程控制。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023100" y="2616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A90E2"/>
          </a:solidFill>
          <a:ln w="47812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7164388" y="2781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12167" y="71438"/>
                </a:moveTo>
                <a:cubicBezTo>
                  <a:pt x="299814" y="71438"/>
                  <a:pt x="287834" y="74786"/>
                  <a:pt x="277341" y="80888"/>
                </a:cubicBezTo>
                <a:cubicBezTo>
                  <a:pt x="265584" y="68982"/>
                  <a:pt x="251892" y="59010"/>
                  <a:pt x="236786" y="51495"/>
                </a:cubicBezTo>
                <a:cubicBezTo>
                  <a:pt x="257770" y="33635"/>
                  <a:pt x="284485" y="23812"/>
                  <a:pt x="312167" y="23812"/>
                </a:cubicBezTo>
                <a:cubicBezTo>
                  <a:pt x="376461" y="23812"/>
                  <a:pt x="428625" y="75902"/>
                  <a:pt x="428625" y="140271"/>
                </a:cubicBezTo>
                <a:cubicBezTo>
                  <a:pt x="428625" y="171152"/>
                  <a:pt x="416347" y="200769"/>
                  <a:pt x="394543" y="222572"/>
                </a:cubicBezTo>
                <a:lnTo>
                  <a:pt x="341635" y="275481"/>
                </a:lnTo>
                <a:cubicBezTo>
                  <a:pt x="319832" y="297284"/>
                  <a:pt x="290215" y="309563"/>
                  <a:pt x="259333" y="309563"/>
                </a:cubicBezTo>
                <a:cubicBezTo>
                  <a:pt x="195039" y="309563"/>
                  <a:pt x="142875" y="257473"/>
                  <a:pt x="142875" y="193104"/>
                </a:cubicBezTo>
                <a:cubicBezTo>
                  <a:pt x="142875" y="191988"/>
                  <a:pt x="142875" y="190872"/>
                  <a:pt x="142949" y="189756"/>
                </a:cubicBezTo>
                <a:cubicBezTo>
                  <a:pt x="143321" y="176585"/>
                  <a:pt x="154260" y="166241"/>
                  <a:pt x="167432" y="166613"/>
                </a:cubicBezTo>
                <a:cubicBezTo>
                  <a:pt x="180603" y="166985"/>
                  <a:pt x="190946" y="177924"/>
                  <a:pt x="190574" y="191095"/>
                </a:cubicBezTo>
                <a:cubicBezTo>
                  <a:pt x="190574" y="191765"/>
                  <a:pt x="190574" y="192435"/>
                  <a:pt x="190574" y="193030"/>
                </a:cubicBezTo>
                <a:cubicBezTo>
                  <a:pt x="190574" y="231056"/>
                  <a:pt x="221382" y="261863"/>
                  <a:pt x="259407" y="261863"/>
                </a:cubicBezTo>
                <a:cubicBezTo>
                  <a:pt x="277639" y="261863"/>
                  <a:pt x="295126" y="254645"/>
                  <a:pt x="308074" y="241697"/>
                </a:cubicBezTo>
                <a:lnTo>
                  <a:pt x="360983" y="188788"/>
                </a:lnTo>
                <a:cubicBezTo>
                  <a:pt x="373856" y="175915"/>
                  <a:pt x="381149" y="158353"/>
                  <a:pt x="381149" y="140122"/>
                </a:cubicBezTo>
                <a:cubicBezTo>
                  <a:pt x="381149" y="102096"/>
                  <a:pt x="350341" y="71289"/>
                  <a:pt x="312316" y="71289"/>
                </a:cubicBezTo>
                <a:close/>
                <a:moveTo>
                  <a:pt x="204787" y="128960"/>
                </a:moveTo>
                <a:cubicBezTo>
                  <a:pt x="203374" y="128364"/>
                  <a:pt x="201960" y="127546"/>
                  <a:pt x="200695" y="126653"/>
                </a:cubicBezTo>
                <a:cubicBezTo>
                  <a:pt x="191319" y="121816"/>
                  <a:pt x="180603" y="119063"/>
                  <a:pt x="169366" y="119063"/>
                </a:cubicBezTo>
                <a:cubicBezTo>
                  <a:pt x="151135" y="119063"/>
                  <a:pt x="133648" y="126281"/>
                  <a:pt x="120700" y="139229"/>
                </a:cubicBezTo>
                <a:lnTo>
                  <a:pt x="67791" y="192137"/>
                </a:lnTo>
                <a:cubicBezTo>
                  <a:pt x="54918" y="205011"/>
                  <a:pt x="47625" y="222572"/>
                  <a:pt x="47625" y="240804"/>
                </a:cubicBezTo>
                <a:cubicBezTo>
                  <a:pt x="47625" y="278829"/>
                  <a:pt x="78432" y="309637"/>
                  <a:pt x="116458" y="309637"/>
                </a:cubicBezTo>
                <a:cubicBezTo>
                  <a:pt x="128736" y="309637"/>
                  <a:pt x="140717" y="306363"/>
                  <a:pt x="151209" y="300261"/>
                </a:cubicBezTo>
                <a:cubicBezTo>
                  <a:pt x="162967" y="312167"/>
                  <a:pt x="176659" y="322138"/>
                  <a:pt x="191839" y="329654"/>
                </a:cubicBezTo>
                <a:cubicBezTo>
                  <a:pt x="170855" y="347439"/>
                  <a:pt x="144214" y="357336"/>
                  <a:pt x="116458" y="357336"/>
                </a:cubicBezTo>
                <a:cubicBezTo>
                  <a:pt x="52164" y="357336"/>
                  <a:pt x="0" y="305246"/>
                  <a:pt x="0" y="240878"/>
                </a:cubicBezTo>
                <a:cubicBezTo>
                  <a:pt x="0" y="209996"/>
                  <a:pt x="12278" y="180380"/>
                  <a:pt x="34082" y="158576"/>
                </a:cubicBezTo>
                <a:lnTo>
                  <a:pt x="86990" y="105668"/>
                </a:lnTo>
                <a:cubicBezTo>
                  <a:pt x="108793" y="83865"/>
                  <a:pt x="138410" y="71586"/>
                  <a:pt x="169292" y="71586"/>
                </a:cubicBezTo>
                <a:cubicBezTo>
                  <a:pt x="233735" y="71586"/>
                  <a:pt x="285750" y="124123"/>
                  <a:pt x="285750" y="188342"/>
                </a:cubicBezTo>
                <a:cubicBezTo>
                  <a:pt x="285750" y="189309"/>
                  <a:pt x="285750" y="190277"/>
                  <a:pt x="285750" y="191244"/>
                </a:cubicBezTo>
                <a:cubicBezTo>
                  <a:pt x="285452" y="204415"/>
                  <a:pt x="274513" y="214759"/>
                  <a:pt x="261342" y="214461"/>
                </a:cubicBezTo>
                <a:cubicBezTo>
                  <a:pt x="248171" y="214164"/>
                  <a:pt x="237827" y="203225"/>
                  <a:pt x="238125" y="190054"/>
                </a:cubicBezTo>
                <a:cubicBezTo>
                  <a:pt x="238125" y="189458"/>
                  <a:pt x="238125" y="188937"/>
                  <a:pt x="238125" y="188342"/>
                </a:cubicBezTo>
                <a:cubicBezTo>
                  <a:pt x="238125" y="163264"/>
                  <a:pt x="224730" y="141238"/>
                  <a:pt x="204787" y="12910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2"/>
          <p:cNvSpPr/>
          <p:nvPr/>
        </p:nvSpPr>
        <p:spPr>
          <a:xfrm>
            <a:off x="6249023" y="3632200"/>
            <a:ext cx="2362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阶段三：安全算法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99823" y="3987800"/>
            <a:ext cx="231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引入安全算法，加固核心。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007413" y="3632200"/>
            <a:ext cx="2184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阶段四：尝试扩展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058213" y="3987800"/>
            <a:ext cx="213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集成云端服务与区块链。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744013" y="2616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A90E2"/>
          </a:solidFill>
          <a:ln w="47812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Text 17"/>
          <p:cNvSpPr/>
          <p:nvPr/>
        </p:nvSpPr>
        <p:spPr>
          <a:xfrm>
            <a:off x="139700" y="4902200"/>
            <a:ext cx="1191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7B68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“模块化”设计，便于应对需求变更。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9846659" y="2749550"/>
            <a:ext cx="505908" cy="444500"/>
          </a:xfrm>
          <a:custGeom>
            <a:avLst/>
            <a:gdLst/>
            <a:ahLst/>
            <a:cxnLst/>
            <a:rect l="l" t="t" r="r" b="b"/>
            <a:pathLst>
              <a:path w="505908" h="444500">
                <a:moveTo>
                  <a:pt x="0" y="291703"/>
                </a:moveTo>
                <a:cubicBezTo>
                  <a:pt x="0" y="360722"/>
                  <a:pt x="56651" y="416719"/>
                  <a:pt x="126477" y="416719"/>
                </a:cubicBezTo>
                <a:lnTo>
                  <a:pt x="393484" y="416719"/>
                </a:lnTo>
                <a:cubicBezTo>
                  <a:pt x="455581" y="416719"/>
                  <a:pt x="505908" y="366973"/>
                  <a:pt x="505908" y="305594"/>
                </a:cubicBezTo>
                <a:cubicBezTo>
                  <a:pt x="505908" y="260796"/>
                  <a:pt x="479120" y="222163"/>
                  <a:pt x="440474" y="204626"/>
                </a:cubicBezTo>
                <a:cubicBezTo>
                  <a:pt x="446359" y="193253"/>
                  <a:pt x="449696" y="180318"/>
                  <a:pt x="449696" y="166688"/>
                </a:cubicBezTo>
                <a:cubicBezTo>
                  <a:pt x="449696" y="120675"/>
                  <a:pt x="411929" y="83344"/>
                  <a:pt x="365378" y="83344"/>
                </a:cubicBezTo>
                <a:cubicBezTo>
                  <a:pt x="349832" y="83344"/>
                  <a:pt x="335340" y="87511"/>
                  <a:pt x="322868" y="94717"/>
                </a:cubicBezTo>
                <a:cubicBezTo>
                  <a:pt x="301701" y="54955"/>
                  <a:pt x="259454" y="27781"/>
                  <a:pt x="210795" y="27781"/>
                </a:cubicBezTo>
                <a:cubicBezTo>
                  <a:pt x="140969" y="27781"/>
                  <a:pt x="84318" y="83778"/>
                  <a:pt x="84318" y="152797"/>
                </a:cubicBezTo>
                <a:cubicBezTo>
                  <a:pt x="84318" y="159742"/>
                  <a:pt x="84933" y="166601"/>
                  <a:pt x="85987" y="173199"/>
                </a:cubicBezTo>
                <a:cubicBezTo>
                  <a:pt x="36011" y="189867"/>
                  <a:pt x="0" y="236662"/>
                  <a:pt x="0" y="291703"/>
                </a:cubicBezTo>
                <a:close/>
              </a:path>
            </a:pathLst>
          </a:custGeom>
          <a:solidFill>
            <a:srgbClr val="FFFFFF"/>
          </a:solidFill>
        </p:spPr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2540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系统架构设计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22400" y="1189317"/>
            <a:ext cx="9347200" cy="1155700"/>
          </a:xfrm>
          <a:custGeom>
            <a:avLst/>
            <a:gdLst/>
            <a:ahLst/>
            <a:cxnLst/>
            <a:rect l="l" t="t" r="r" b="b"/>
            <a:pathLst>
              <a:path w="9347200" h="1155700">
                <a:moveTo>
                  <a:pt x="152402" y="0"/>
                </a:moveTo>
                <a:lnTo>
                  <a:pt x="9194798" y="0"/>
                </a:lnTo>
                <a:cubicBezTo>
                  <a:pt x="9278967" y="0"/>
                  <a:pt x="9347200" y="68233"/>
                  <a:pt x="9347200" y="152402"/>
                </a:cubicBezTo>
                <a:lnTo>
                  <a:pt x="9347200" y="1003298"/>
                </a:lnTo>
                <a:cubicBezTo>
                  <a:pt x="9347200" y="1087467"/>
                  <a:pt x="9278967" y="1155700"/>
                  <a:pt x="9194798" y="1155700"/>
                </a:cubicBezTo>
                <a:lnTo>
                  <a:pt x="152402" y="1155700"/>
                </a:lnTo>
                <a:cubicBezTo>
                  <a:pt x="68233" y="1155700"/>
                  <a:pt x="0" y="1087467"/>
                  <a:pt x="0" y="10032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73200" y="1436345"/>
            <a:ext cx="2540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服务层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36700" y="1842745"/>
            <a:ext cx="2413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(云端大脑)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19905" y="1392517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85750" y="107156"/>
                </a:moveTo>
                <a:cubicBezTo>
                  <a:pt x="285750" y="179487"/>
                  <a:pt x="221754" y="238125"/>
                  <a:pt x="142875" y="238125"/>
                </a:cubicBezTo>
                <a:cubicBezTo>
                  <a:pt x="123006" y="238125"/>
                  <a:pt x="104105" y="234404"/>
                  <a:pt x="86916" y="227707"/>
                </a:cubicBezTo>
                <a:lnTo>
                  <a:pt x="26194" y="259854"/>
                </a:lnTo>
                <a:cubicBezTo>
                  <a:pt x="19273" y="263500"/>
                  <a:pt x="10790" y="262235"/>
                  <a:pt x="5209" y="256729"/>
                </a:cubicBezTo>
                <a:cubicBezTo>
                  <a:pt x="-372" y="251222"/>
                  <a:pt x="-1637" y="242664"/>
                  <a:pt x="2084" y="235744"/>
                </a:cubicBezTo>
                <a:lnTo>
                  <a:pt x="28575" y="185738"/>
                </a:lnTo>
                <a:cubicBezTo>
                  <a:pt x="10641" y="163860"/>
                  <a:pt x="0" y="136624"/>
                  <a:pt x="0" y="107156"/>
                </a:cubicBezTo>
                <a:cubicBezTo>
                  <a:pt x="0" y="34826"/>
                  <a:pt x="63996" y="-23812"/>
                  <a:pt x="142875" y="-23812"/>
                </a:cubicBezTo>
                <a:cubicBezTo>
                  <a:pt x="221754" y="-23812"/>
                  <a:pt x="285750" y="34826"/>
                  <a:pt x="285750" y="107156"/>
                </a:cubicBezTo>
                <a:close/>
                <a:moveTo>
                  <a:pt x="285750" y="381000"/>
                </a:moveTo>
                <a:cubicBezTo>
                  <a:pt x="215726" y="381000"/>
                  <a:pt x="157460" y="334789"/>
                  <a:pt x="145256" y="273844"/>
                </a:cubicBezTo>
                <a:cubicBezTo>
                  <a:pt x="234553" y="272728"/>
                  <a:pt x="312167" y="209178"/>
                  <a:pt x="320725" y="123006"/>
                </a:cubicBezTo>
                <a:cubicBezTo>
                  <a:pt x="382712" y="137294"/>
                  <a:pt x="428625" y="188714"/>
                  <a:pt x="428625" y="250031"/>
                </a:cubicBezTo>
                <a:cubicBezTo>
                  <a:pt x="428625" y="279499"/>
                  <a:pt x="417984" y="306735"/>
                  <a:pt x="400050" y="328613"/>
                </a:cubicBezTo>
                <a:lnTo>
                  <a:pt x="426541" y="378619"/>
                </a:lnTo>
                <a:cubicBezTo>
                  <a:pt x="430188" y="385539"/>
                  <a:pt x="428923" y="394022"/>
                  <a:pt x="423416" y="399604"/>
                </a:cubicBezTo>
                <a:cubicBezTo>
                  <a:pt x="417909" y="405185"/>
                  <a:pt x="409352" y="406450"/>
                  <a:pt x="402431" y="402729"/>
                </a:cubicBezTo>
                <a:lnTo>
                  <a:pt x="341709" y="370582"/>
                </a:lnTo>
                <a:cubicBezTo>
                  <a:pt x="324520" y="377279"/>
                  <a:pt x="305619" y="381000"/>
                  <a:pt x="285750" y="381000"/>
                </a:cubicBezTo>
                <a:close/>
              </a:path>
            </a:pathLst>
          </a:custGeom>
          <a:solidFill>
            <a:srgbClr val="7B68EE"/>
          </a:solidFill>
        </p:spPr>
      </p:sp>
      <p:sp>
        <p:nvSpPr>
          <p:cNvPr id="8" name="Text 5"/>
          <p:cNvSpPr/>
          <p:nvPr/>
        </p:nvSpPr>
        <p:spPr>
          <a:xfrm>
            <a:off x="4441265" y="1835772"/>
            <a:ext cx="774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MQTT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806204" y="139251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2875" y="47625"/>
                </a:moveTo>
                <a:cubicBezTo>
                  <a:pt x="142875" y="34454"/>
                  <a:pt x="153516" y="23812"/>
                  <a:pt x="166688" y="23812"/>
                </a:cubicBezTo>
                <a:lnTo>
                  <a:pt x="214313" y="23812"/>
                </a:lnTo>
                <a:cubicBezTo>
                  <a:pt x="227484" y="23812"/>
                  <a:pt x="238125" y="34454"/>
                  <a:pt x="238125" y="47625"/>
                </a:cubicBezTo>
                <a:lnTo>
                  <a:pt x="238125" y="95250"/>
                </a:lnTo>
                <a:cubicBezTo>
                  <a:pt x="238125" y="108421"/>
                  <a:pt x="227484" y="119063"/>
                  <a:pt x="214313" y="119063"/>
                </a:cubicBezTo>
                <a:lnTo>
                  <a:pt x="208359" y="119063"/>
                </a:lnTo>
                <a:lnTo>
                  <a:pt x="208359" y="166688"/>
                </a:lnTo>
                <a:lnTo>
                  <a:pt x="297656" y="166688"/>
                </a:lnTo>
                <a:cubicBezTo>
                  <a:pt x="327273" y="166688"/>
                  <a:pt x="351234" y="190649"/>
                  <a:pt x="351234" y="220266"/>
                </a:cubicBezTo>
                <a:lnTo>
                  <a:pt x="351234" y="261938"/>
                </a:lnTo>
                <a:lnTo>
                  <a:pt x="357188" y="261938"/>
                </a:lnTo>
                <a:cubicBezTo>
                  <a:pt x="370359" y="261938"/>
                  <a:pt x="381000" y="272579"/>
                  <a:pt x="381000" y="285750"/>
                </a:cubicBezTo>
                <a:lnTo>
                  <a:pt x="381000" y="333375"/>
                </a:lnTo>
                <a:cubicBezTo>
                  <a:pt x="381000" y="346546"/>
                  <a:pt x="370359" y="357188"/>
                  <a:pt x="357188" y="357188"/>
                </a:cubicBezTo>
                <a:lnTo>
                  <a:pt x="309563" y="357188"/>
                </a:lnTo>
                <a:cubicBezTo>
                  <a:pt x="296391" y="357188"/>
                  <a:pt x="285750" y="346546"/>
                  <a:pt x="285750" y="333375"/>
                </a:cubicBezTo>
                <a:lnTo>
                  <a:pt x="285750" y="285750"/>
                </a:lnTo>
                <a:cubicBezTo>
                  <a:pt x="285750" y="272579"/>
                  <a:pt x="296391" y="261938"/>
                  <a:pt x="309563" y="261938"/>
                </a:cubicBezTo>
                <a:lnTo>
                  <a:pt x="315516" y="261938"/>
                </a:lnTo>
                <a:lnTo>
                  <a:pt x="315516" y="220266"/>
                </a:lnTo>
                <a:cubicBezTo>
                  <a:pt x="315516" y="210369"/>
                  <a:pt x="307553" y="202406"/>
                  <a:pt x="297656" y="202406"/>
                </a:cubicBezTo>
                <a:lnTo>
                  <a:pt x="208359" y="202406"/>
                </a:lnTo>
                <a:lnTo>
                  <a:pt x="208359" y="261938"/>
                </a:lnTo>
                <a:lnTo>
                  <a:pt x="214313" y="261938"/>
                </a:lnTo>
                <a:cubicBezTo>
                  <a:pt x="227484" y="261938"/>
                  <a:pt x="238125" y="272579"/>
                  <a:pt x="238125" y="285750"/>
                </a:cubicBezTo>
                <a:lnTo>
                  <a:pt x="238125" y="333375"/>
                </a:lnTo>
                <a:cubicBezTo>
                  <a:pt x="238125" y="346546"/>
                  <a:pt x="227484" y="357188"/>
                  <a:pt x="214313" y="357188"/>
                </a:cubicBezTo>
                <a:lnTo>
                  <a:pt x="166688" y="357188"/>
                </a:lnTo>
                <a:cubicBezTo>
                  <a:pt x="153516" y="357188"/>
                  <a:pt x="142875" y="346546"/>
                  <a:pt x="142875" y="333375"/>
                </a:cubicBezTo>
                <a:lnTo>
                  <a:pt x="142875" y="285750"/>
                </a:lnTo>
                <a:cubicBezTo>
                  <a:pt x="142875" y="272579"/>
                  <a:pt x="153516" y="261938"/>
                  <a:pt x="166688" y="261938"/>
                </a:cubicBezTo>
                <a:lnTo>
                  <a:pt x="172641" y="261938"/>
                </a:lnTo>
                <a:lnTo>
                  <a:pt x="172641" y="202406"/>
                </a:lnTo>
                <a:lnTo>
                  <a:pt x="83344" y="202406"/>
                </a:lnTo>
                <a:cubicBezTo>
                  <a:pt x="73447" y="202406"/>
                  <a:pt x="65484" y="210369"/>
                  <a:pt x="65484" y="220266"/>
                </a:cubicBezTo>
                <a:lnTo>
                  <a:pt x="65484" y="261938"/>
                </a:lnTo>
                <a:lnTo>
                  <a:pt x="71438" y="261938"/>
                </a:lnTo>
                <a:cubicBezTo>
                  <a:pt x="84609" y="261938"/>
                  <a:pt x="95250" y="272579"/>
                  <a:pt x="95250" y="285750"/>
                </a:cubicBezTo>
                <a:lnTo>
                  <a:pt x="95250" y="333375"/>
                </a:lnTo>
                <a:cubicBezTo>
                  <a:pt x="95250" y="346546"/>
                  <a:pt x="84609" y="357188"/>
                  <a:pt x="71438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285750"/>
                </a:lnTo>
                <a:cubicBezTo>
                  <a:pt x="0" y="272579"/>
                  <a:pt x="10641" y="261938"/>
                  <a:pt x="23812" y="261938"/>
                </a:cubicBezTo>
                <a:lnTo>
                  <a:pt x="29766" y="261938"/>
                </a:lnTo>
                <a:lnTo>
                  <a:pt x="29766" y="220266"/>
                </a:lnTo>
                <a:cubicBezTo>
                  <a:pt x="29766" y="190649"/>
                  <a:pt x="53727" y="166688"/>
                  <a:pt x="83344" y="166688"/>
                </a:cubicBezTo>
                <a:lnTo>
                  <a:pt x="172641" y="166688"/>
                </a:lnTo>
                <a:lnTo>
                  <a:pt x="172641" y="119063"/>
                </a:lnTo>
                <a:lnTo>
                  <a:pt x="166688" y="119063"/>
                </a:lnTo>
                <a:cubicBezTo>
                  <a:pt x="153516" y="119063"/>
                  <a:pt x="142875" y="108421"/>
                  <a:pt x="142875" y="95250"/>
                </a:cubicBezTo>
                <a:lnTo>
                  <a:pt x="142875" y="47625"/>
                </a:lnTo>
                <a:close/>
              </a:path>
            </a:pathLst>
          </a:custGeom>
          <a:solidFill>
            <a:srgbClr val="7B68EE"/>
          </a:solidFill>
        </p:spPr>
      </p:sp>
      <p:sp>
        <p:nvSpPr>
          <p:cNvPr id="10" name="Text 7"/>
          <p:cNvSpPr/>
          <p:nvPr/>
        </p:nvSpPr>
        <p:spPr>
          <a:xfrm>
            <a:off x="6381750" y="1835772"/>
            <a:ext cx="121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Node-RED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164887" y="1392517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86643" y="124718"/>
                </a:moveTo>
                <a:cubicBezTo>
                  <a:pt x="291405" y="124718"/>
                  <a:pt x="296019" y="124941"/>
                  <a:pt x="300633" y="125537"/>
                </a:cubicBezTo>
                <a:cubicBezTo>
                  <a:pt x="288280" y="67196"/>
                  <a:pt x="225698" y="23812"/>
                  <a:pt x="154558" y="23812"/>
                </a:cubicBezTo>
                <a:cubicBezTo>
                  <a:pt x="74786" y="23812"/>
                  <a:pt x="9674" y="77986"/>
                  <a:pt x="9674" y="146893"/>
                </a:cubicBezTo>
                <a:cubicBezTo>
                  <a:pt x="9674" y="186630"/>
                  <a:pt x="31477" y="219447"/>
                  <a:pt x="67642" y="244822"/>
                </a:cubicBezTo>
                <a:lnTo>
                  <a:pt x="53280" y="288429"/>
                </a:lnTo>
                <a:lnTo>
                  <a:pt x="103882" y="263054"/>
                </a:lnTo>
                <a:cubicBezTo>
                  <a:pt x="122039" y="266626"/>
                  <a:pt x="136475" y="270272"/>
                  <a:pt x="154632" y="270272"/>
                </a:cubicBezTo>
                <a:cubicBezTo>
                  <a:pt x="159246" y="270272"/>
                  <a:pt x="163637" y="270049"/>
                  <a:pt x="168250" y="269677"/>
                </a:cubicBezTo>
                <a:cubicBezTo>
                  <a:pt x="165274" y="260077"/>
                  <a:pt x="163637" y="249882"/>
                  <a:pt x="163637" y="239316"/>
                </a:cubicBezTo>
                <a:cubicBezTo>
                  <a:pt x="163562" y="176138"/>
                  <a:pt x="217884" y="124718"/>
                  <a:pt x="286643" y="124718"/>
                </a:cubicBezTo>
                <a:close/>
                <a:moveTo>
                  <a:pt x="208880" y="85353"/>
                </a:moveTo>
                <a:cubicBezTo>
                  <a:pt x="219670" y="85353"/>
                  <a:pt x="226888" y="92571"/>
                  <a:pt x="226888" y="103510"/>
                </a:cubicBezTo>
                <a:cubicBezTo>
                  <a:pt x="226888" y="114300"/>
                  <a:pt x="219670" y="121518"/>
                  <a:pt x="208880" y="121518"/>
                </a:cubicBezTo>
                <a:cubicBezTo>
                  <a:pt x="197867" y="121518"/>
                  <a:pt x="187077" y="114300"/>
                  <a:pt x="187077" y="103510"/>
                </a:cubicBezTo>
                <a:cubicBezTo>
                  <a:pt x="187151" y="92571"/>
                  <a:pt x="197941" y="85353"/>
                  <a:pt x="208880" y="85353"/>
                </a:cubicBezTo>
                <a:close/>
                <a:moveTo>
                  <a:pt x="107379" y="121518"/>
                </a:moveTo>
                <a:cubicBezTo>
                  <a:pt x="96589" y="121518"/>
                  <a:pt x="85576" y="114300"/>
                  <a:pt x="85576" y="103510"/>
                </a:cubicBezTo>
                <a:cubicBezTo>
                  <a:pt x="85576" y="92497"/>
                  <a:pt x="96589" y="85353"/>
                  <a:pt x="107379" y="85353"/>
                </a:cubicBezTo>
                <a:cubicBezTo>
                  <a:pt x="118393" y="85353"/>
                  <a:pt x="125537" y="92571"/>
                  <a:pt x="125537" y="103510"/>
                </a:cubicBezTo>
                <a:cubicBezTo>
                  <a:pt x="125537" y="114374"/>
                  <a:pt x="118393" y="121518"/>
                  <a:pt x="107379" y="121518"/>
                </a:cubicBezTo>
                <a:close/>
                <a:moveTo>
                  <a:pt x="418951" y="237679"/>
                </a:moveTo>
                <a:cubicBezTo>
                  <a:pt x="418951" y="179710"/>
                  <a:pt x="360983" y="132531"/>
                  <a:pt x="295870" y="132531"/>
                </a:cubicBezTo>
                <a:cubicBezTo>
                  <a:pt x="226888" y="132531"/>
                  <a:pt x="172789" y="179710"/>
                  <a:pt x="172789" y="237679"/>
                </a:cubicBezTo>
                <a:cubicBezTo>
                  <a:pt x="172789" y="295647"/>
                  <a:pt x="226963" y="342826"/>
                  <a:pt x="295870" y="342826"/>
                </a:cubicBezTo>
                <a:cubicBezTo>
                  <a:pt x="310232" y="342826"/>
                  <a:pt x="324817" y="339030"/>
                  <a:pt x="339477" y="335459"/>
                </a:cubicBezTo>
                <a:lnTo>
                  <a:pt x="379214" y="357262"/>
                </a:lnTo>
                <a:lnTo>
                  <a:pt x="368201" y="321097"/>
                </a:lnTo>
                <a:cubicBezTo>
                  <a:pt x="397371" y="299219"/>
                  <a:pt x="418951" y="270272"/>
                  <a:pt x="418951" y="237679"/>
                </a:cubicBezTo>
                <a:close/>
                <a:moveTo>
                  <a:pt x="255910" y="219447"/>
                </a:moveTo>
                <a:cubicBezTo>
                  <a:pt x="248692" y="219447"/>
                  <a:pt x="241548" y="212229"/>
                  <a:pt x="241548" y="204862"/>
                </a:cubicBezTo>
                <a:cubicBezTo>
                  <a:pt x="241548" y="197644"/>
                  <a:pt x="248766" y="190500"/>
                  <a:pt x="255910" y="190500"/>
                </a:cubicBezTo>
                <a:cubicBezTo>
                  <a:pt x="266923" y="190500"/>
                  <a:pt x="274067" y="197718"/>
                  <a:pt x="274067" y="204862"/>
                </a:cubicBezTo>
                <a:cubicBezTo>
                  <a:pt x="274067" y="212303"/>
                  <a:pt x="266849" y="219447"/>
                  <a:pt x="255910" y="219447"/>
                </a:cubicBezTo>
                <a:close/>
                <a:moveTo>
                  <a:pt x="335607" y="219447"/>
                </a:moveTo>
                <a:cubicBezTo>
                  <a:pt x="328389" y="219447"/>
                  <a:pt x="321246" y="212229"/>
                  <a:pt x="321246" y="204862"/>
                </a:cubicBezTo>
                <a:cubicBezTo>
                  <a:pt x="321246" y="197644"/>
                  <a:pt x="328464" y="190500"/>
                  <a:pt x="335607" y="190500"/>
                </a:cubicBezTo>
                <a:cubicBezTo>
                  <a:pt x="346397" y="190500"/>
                  <a:pt x="353764" y="197718"/>
                  <a:pt x="353764" y="204862"/>
                </a:cubicBezTo>
                <a:cubicBezTo>
                  <a:pt x="353839" y="212303"/>
                  <a:pt x="346397" y="219447"/>
                  <a:pt x="335607" y="219447"/>
                </a:cubicBezTo>
                <a:close/>
              </a:path>
            </a:pathLst>
          </a:custGeom>
          <a:solidFill>
            <a:srgbClr val="7B68EE"/>
          </a:solidFill>
        </p:spPr>
      </p:sp>
      <p:sp>
        <p:nvSpPr>
          <p:cNvPr id="12" name="Text 9"/>
          <p:cNvSpPr/>
          <p:nvPr/>
        </p:nvSpPr>
        <p:spPr>
          <a:xfrm>
            <a:off x="8766362" y="1835772"/>
            <a:ext cx="121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微信小程序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56033" y="2486012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26057" y="374005"/>
                </a:moveTo>
                <a:cubicBezTo>
                  <a:pt x="135359" y="383307"/>
                  <a:pt x="150465" y="383307"/>
                  <a:pt x="159767" y="374005"/>
                </a:cubicBezTo>
                <a:lnTo>
                  <a:pt x="278829" y="254943"/>
                </a:lnTo>
                <a:cubicBezTo>
                  <a:pt x="288131" y="245641"/>
                  <a:pt x="288131" y="230535"/>
                  <a:pt x="278829" y="221233"/>
                </a:cubicBezTo>
                <a:cubicBezTo>
                  <a:pt x="269528" y="211931"/>
                  <a:pt x="254422" y="211931"/>
                  <a:pt x="245120" y="221233"/>
                </a:cubicBezTo>
                <a:lnTo>
                  <a:pt x="166688" y="299665"/>
                </a:lnTo>
                <a:lnTo>
                  <a:pt x="166688" y="23812"/>
                </a:lnTo>
                <a:cubicBezTo>
                  <a:pt x="166688" y="10641"/>
                  <a:pt x="156046" y="0"/>
                  <a:pt x="142875" y="0"/>
                </a:cubicBezTo>
                <a:cubicBezTo>
                  <a:pt x="129704" y="0"/>
                  <a:pt x="119063" y="10641"/>
                  <a:pt x="119063" y="23812"/>
                </a:cubicBezTo>
                <a:lnTo>
                  <a:pt x="119063" y="299665"/>
                </a:lnTo>
                <a:lnTo>
                  <a:pt x="40630" y="221233"/>
                </a:lnTo>
                <a:cubicBezTo>
                  <a:pt x="31328" y="211931"/>
                  <a:pt x="16222" y="211931"/>
                  <a:pt x="6921" y="221233"/>
                </a:cubicBezTo>
                <a:cubicBezTo>
                  <a:pt x="-2381" y="230535"/>
                  <a:pt x="-2381" y="245641"/>
                  <a:pt x="6921" y="254943"/>
                </a:cubicBezTo>
                <a:lnTo>
                  <a:pt x="125983" y="374005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4" name="Shape 11"/>
          <p:cNvSpPr/>
          <p:nvPr/>
        </p:nvSpPr>
        <p:spPr>
          <a:xfrm>
            <a:off x="1422400" y="2927972"/>
            <a:ext cx="9347200" cy="1155700"/>
          </a:xfrm>
          <a:custGeom>
            <a:avLst/>
            <a:gdLst/>
            <a:ahLst/>
            <a:cxnLst/>
            <a:rect l="l" t="t" r="r" b="b"/>
            <a:pathLst>
              <a:path w="9347200" h="1155700">
                <a:moveTo>
                  <a:pt x="152402" y="0"/>
                </a:moveTo>
                <a:lnTo>
                  <a:pt x="9194798" y="0"/>
                </a:lnTo>
                <a:cubicBezTo>
                  <a:pt x="9278967" y="0"/>
                  <a:pt x="9347200" y="68233"/>
                  <a:pt x="9347200" y="152402"/>
                </a:cubicBezTo>
                <a:lnTo>
                  <a:pt x="9347200" y="1003298"/>
                </a:lnTo>
                <a:cubicBezTo>
                  <a:pt x="9347200" y="1087467"/>
                  <a:pt x="9278967" y="1155700"/>
                  <a:pt x="9194798" y="1155700"/>
                </a:cubicBezTo>
                <a:lnTo>
                  <a:pt x="152402" y="1155700"/>
                </a:lnTo>
                <a:cubicBezTo>
                  <a:pt x="68233" y="1155700"/>
                  <a:pt x="0" y="1087467"/>
                  <a:pt x="0" y="10032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4A90E2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1473200" y="3175000"/>
            <a:ext cx="2540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控制层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536700" y="3581400"/>
            <a:ext cx="2413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(安全核心)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510181" y="313117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30969" y="17859"/>
                </a:moveTo>
                <a:cubicBezTo>
                  <a:pt x="130969" y="7962"/>
                  <a:pt x="123006" y="0"/>
                  <a:pt x="113109" y="0"/>
                </a:cubicBezTo>
                <a:cubicBezTo>
                  <a:pt x="103212" y="0"/>
                  <a:pt x="95250" y="7962"/>
                  <a:pt x="95250" y="17859"/>
                </a:cubicBezTo>
                <a:lnTo>
                  <a:pt x="95250" y="47625"/>
                </a:lnTo>
                <a:cubicBezTo>
                  <a:pt x="68982" y="47625"/>
                  <a:pt x="47625" y="68982"/>
                  <a:pt x="47625" y="95250"/>
                </a:cubicBezTo>
                <a:lnTo>
                  <a:pt x="17859" y="95250"/>
                </a:lnTo>
                <a:cubicBezTo>
                  <a:pt x="7962" y="95250"/>
                  <a:pt x="0" y="103212"/>
                  <a:pt x="0" y="113109"/>
                </a:cubicBezTo>
                <a:cubicBezTo>
                  <a:pt x="0" y="123006"/>
                  <a:pt x="7962" y="130969"/>
                  <a:pt x="17859" y="130969"/>
                </a:cubicBezTo>
                <a:lnTo>
                  <a:pt x="47625" y="130969"/>
                </a:lnTo>
                <a:lnTo>
                  <a:pt x="47625" y="172641"/>
                </a:lnTo>
                <a:lnTo>
                  <a:pt x="17859" y="172641"/>
                </a:lnTo>
                <a:cubicBezTo>
                  <a:pt x="7962" y="172641"/>
                  <a:pt x="0" y="180603"/>
                  <a:pt x="0" y="190500"/>
                </a:cubicBezTo>
                <a:cubicBezTo>
                  <a:pt x="0" y="200397"/>
                  <a:pt x="7962" y="208359"/>
                  <a:pt x="17859" y="208359"/>
                </a:cubicBezTo>
                <a:lnTo>
                  <a:pt x="47625" y="208359"/>
                </a:lnTo>
                <a:lnTo>
                  <a:pt x="47625" y="250031"/>
                </a:lnTo>
                <a:lnTo>
                  <a:pt x="17859" y="250031"/>
                </a:lnTo>
                <a:cubicBezTo>
                  <a:pt x="7962" y="250031"/>
                  <a:pt x="0" y="257994"/>
                  <a:pt x="0" y="267891"/>
                </a:cubicBezTo>
                <a:cubicBezTo>
                  <a:pt x="0" y="277788"/>
                  <a:pt x="7962" y="285750"/>
                  <a:pt x="17859" y="285750"/>
                </a:cubicBezTo>
                <a:lnTo>
                  <a:pt x="47625" y="285750"/>
                </a:lnTo>
                <a:cubicBezTo>
                  <a:pt x="47625" y="312018"/>
                  <a:pt x="68982" y="333375"/>
                  <a:pt x="95250" y="333375"/>
                </a:cubicBezTo>
                <a:lnTo>
                  <a:pt x="95250" y="363141"/>
                </a:lnTo>
                <a:cubicBezTo>
                  <a:pt x="95250" y="373038"/>
                  <a:pt x="103212" y="381000"/>
                  <a:pt x="113109" y="381000"/>
                </a:cubicBezTo>
                <a:cubicBezTo>
                  <a:pt x="123006" y="381000"/>
                  <a:pt x="130969" y="373038"/>
                  <a:pt x="130969" y="363141"/>
                </a:cubicBezTo>
                <a:lnTo>
                  <a:pt x="130969" y="333375"/>
                </a:lnTo>
                <a:lnTo>
                  <a:pt x="172641" y="333375"/>
                </a:lnTo>
                <a:lnTo>
                  <a:pt x="172641" y="363141"/>
                </a:lnTo>
                <a:cubicBezTo>
                  <a:pt x="172641" y="373038"/>
                  <a:pt x="180603" y="381000"/>
                  <a:pt x="190500" y="381000"/>
                </a:cubicBezTo>
                <a:cubicBezTo>
                  <a:pt x="200397" y="381000"/>
                  <a:pt x="208359" y="373038"/>
                  <a:pt x="208359" y="363141"/>
                </a:cubicBezTo>
                <a:lnTo>
                  <a:pt x="208359" y="333375"/>
                </a:lnTo>
                <a:lnTo>
                  <a:pt x="250031" y="333375"/>
                </a:lnTo>
                <a:lnTo>
                  <a:pt x="250031" y="363141"/>
                </a:lnTo>
                <a:cubicBezTo>
                  <a:pt x="250031" y="373038"/>
                  <a:pt x="257994" y="381000"/>
                  <a:pt x="267891" y="381000"/>
                </a:cubicBezTo>
                <a:cubicBezTo>
                  <a:pt x="277788" y="381000"/>
                  <a:pt x="285750" y="373038"/>
                  <a:pt x="285750" y="363141"/>
                </a:cubicBezTo>
                <a:lnTo>
                  <a:pt x="285750" y="333375"/>
                </a:lnTo>
                <a:cubicBezTo>
                  <a:pt x="312018" y="333375"/>
                  <a:pt x="333375" y="312018"/>
                  <a:pt x="333375" y="285750"/>
                </a:cubicBezTo>
                <a:lnTo>
                  <a:pt x="363141" y="285750"/>
                </a:lnTo>
                <a:cubicBezTo>
                  <a:pt x="373038" y="285750"/>
                  <a:pt x="381000" y="277788"/>
                  <a:pt x="381000" y="267891"/>
                </a:cubicBezTo>
                <a:cubicBezTo>
                  <a:pt x="381000" y="257994"/>
                  <a:pt x="373038" y="250031"/>
                  <a:pt x="363141" y="250031"/>
                </a:cubicBezTo>
                <a:lnTo>
                  <a:pt x="333375" y="250031"/>
                </a:lnTo>
                <a:lnTo>
                  <a:pt x="333375" y="208359"/>
                </a:lnTo>
                <a:lnTo>
                  <a:pt x="363141" y="208359"/>
                </a:lnTo>
                <a:cubicBezTo>
                  <a:pt x="373038" y="208359"/>
                  <a:pt x="381000" y="200397"/>
                  <a:pt x="381000" y="190500"/>
                </a:cubicBezTo>
                <a:cubicBezTo>
                  <a:pt x="381000" y="180603"/>
                  <a:pt x="373038" y="172641"/>
                  <a:pt x="363141" y="172641"/>
                </a:cubicBezTo>
                <a:lnTo>
                  <a:pt x="333375" y="172641"/>
                </a:lnTo>
                <a:lnTo>
                  <a:pt x="333375" y="130969"/>
                </a:lnTo>
                <a:lnTo>
                  <a:pt x="363141" y="130969"/>
                </a:lnTo>
                <a:cubicBezTo>
                  <a:pt x="373038" y="130969"/>
                  <a:pt x="381000" y="123006"/>
                  <a:pt x="381000" y="113109"/>
                </a:cubicBezTo>
                <a:cubicBezTo>
                  <a:pt x="381000" y="103212"/>
                  <a:pt x="373038" y="95250"/>
                  <a:pt x="363141" y="95250"/>
                </a:cubicBezTo>
                <a:lnTo>
                  <a:pt x="333375" y="95250"/>
                </a:lnTo>
                <a:cubicBezTo>
                  <a:pt x="333375" y="68982"/>
                  <a:pt x="312018" y="47625"/>
                  <a:pt x="285750" y="47625"/>
                </a:cubicBezTo>
                <a:lnTo>
                  <a:pt x="285750" y="17859"/>
                </a:lnTo>
                <a:cubicBezTo>
                  <a:pt x="285750" y="7962"/>
                  <a:pt x="277788" y="0"/>
                  <a:pt x="267891" y="0"/>
                </a:cubicBezTo>
                <a:cubicBezTo>
                  <a:pt x="257994" y="0"/>
                  <a:pt x="250031" y="7962"/>
                  <a:pt x="250031" y="17859"/>
                </a:cubicBezTo>
                <a:lnTo>
                  <a:pt x="250031" y="47625"/>
                </a:lnTo>
                <a:lnTo>
                  <a:pt x="208359" y="47625"/>
                </a:lnTo>
                <a:lnTo>
                  <a:pt x="208359" y="17859"/>
                </a:lnTo>
                <a:cubicBezTo>
                  <a:pt x="208359" y="7962"/>
                  <a:pt x="200397" y="0"/>
                  <a:pt x="190500" y="0"/>
                </a:cubicBezTo>
                <a:cubicBezTo>
                  <a:pt x="180603" y="0"/>
                  <a:pt x="172641" y="7962"/>
                  <a:pt x="172641" y="17859"/>
                </a:cubicBezTo>
                <a:lnTo>
                  <a:pt x="172641" y="47625"/>
                </a:lnTo>
                <a:lnTo>
                  <a:pt x="130969" y="47625"/>
                </a:lnTo>
                <a:lnTo>
                  <a:pt x="130969" y="17859"/>
                </a:lnTo>
                <a:close/>
                <a:moveTo>
                  <a:pt x="119063" y="95250"/>
                </a:moveTo>
                <a:lnTo>
                  <a:pt x="261938" y="95250"/>
                </a:lnTo>
                <a:cubicBezTo>
                  <a:pt x="275109" y="95250"/>
                  <a:pt x="285750" y="105891"/>
                  <a:pt x="285750" y="119063"/>
                </a:cubicBezTo>
                <a:lnTo>
                  <a:pt x="285750" y="261938"/>
                </a:lnTo>
                <a:cubicBezTo>
                  <a:pt x="285750" y="275109"/>
                  <a:pt x="275109" y="285750"/>
                  <a:pt x="261938" y="285750"/>
                </a:cubicBezTo>
                <a:lnTo>
                  <a:pt x="119063" y="285750"/>
                </a:lnTo>
                <a:cubicBezTo>
                  <a:pt x="105891" y="285750"/>
                  <a:pt x="95250" y="275109"/>
                  <a:pt x="95250" y="261938"/>
                </a:cubicBezTo>
                <a:lnTo>
                  <a:pt x="95250" y="119063"/>
                </a:lnTo>
                <a:cubicBezTo>
                  <a:pt x="95250" y="105891"/>
                  <a:pt x="105891" y="95250"/>
                  <a:pt x="119063" y="95250"/>
                </a:cubicBezTo>
                <a:close/>
                <a:moveTo>
                  <a:pt x="130969" y="130969"/>
                </a:moveTo>
                <a:lnTo>
                  <a:pt x="130969" y="250031"/>
                </a:lnTo>
                <a:lnTo>
                  <a:pt x="250031" y="250031"/>
                </a:lnTo>
                <a:lnTo>
                  <a:pt x="250031" y="130969"/>
                </a:lnTo>
                <a:lnTo>
                  <a:pt x="130969" y="130969"/>
                </a:lnTo>
                <a:close/>
              </a:path>
            </a:pathLst>
          </a:custGeom>
          <a:solidFill>
            <a:srgbClr val="7B68EE"/>
          </a:solidFill>
        </p:spPr>
      </p:sp>
      <p:sp>
        <p:nvSpPr>
          <p:cNvPr id="18" name="Text 15"/>
          <p:cNvSpPr/>
          <p:nvPr/>
        </p:nvSpPr>
        <p:spPr>
          <a:xfrm>
            <a:off x="5216052" y="3574427"/>
            <a:ext cx="977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Arduino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073041" y="3131172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95250" y="71438"/>
                </a:moveTo>
                <a:lnTo>
                  <a:pt x="95250" y="119063"/>
                </a:lnTo>
                <a:lnTo>
                  <a:pt x="190500" y="119063"/>
                </a:lnTo>
                <a:lnTo>
                  <a:pt x="190500" y="71438"/>
                </a:lnTo>
                <a:cubicBezTo>
                  <a:pt x="190500" y="45169"/>
                  <a:pt x="169143" y="23812"/>
                  <a:pt x="142875" y="23812"/>
                </a:cubicBezTo>
                <a:cubicBezTo>
                  <a:pt x="116607" y="23812"/>
                  <a:pt x="95250" y="45169"/>
                  <a:pt x="95250" y="71438"/>
                </a:cubicBezTo>
                <a:close/>
                <a:moveTo>
                  <a:pt x="47625" y="119063"/>
                </a:moveTo>
                <a:lnTo>
                  <a:pt x="47625" y="71438"/>
                </a:lnTo>
                <a:cubicBezTo>
                  <a:pt x="47625" y="18827"/>
                  <a:pt x="90264" y="-23812"/>
                  <a:pt x="142875" y="-23812"/>
                </a:cubicBezTo>
                <a:cubicBezTo>
                  <a:pt x="195486" y="-23812"/>
                  <a:pt x="238125" y="18827"/>
                  <a:pt x="238125" y="71438"/>
                </a:cubicBezTo>
                <a:lnTo>
                  <a:pt x="238125" y="119063"/>
                </a:lnTo>
                <a:cubicBezTo>
                  <a:pt x="264393" y="119063"/>
                  <a:pt x="285750" y="140419"/>
                  <a:pt x="285750" y="16668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66688"/>
                </a:lnTo>
                <a:cubicBezTo>
                  <a:pt x="0" y="140419"/>
                  <a:pt x="21357" y="119063"/>
                  <a:pt x="47625" y="119063"/>
                </a:cubicBezTo>
                <a:close/>
              </a:path>
            </a:pathLst>
          </a:custGeom>
          <a:solidFill>
            <a:srgbClr val="7B68EE"/>
          </a:solidFill>
        </p:spPr>
      </p:sp>
      <p:sp>
        <p:nvSpPr>
          <p:cNvPr id="20" name="Text 17"/>
          <p:cNvSpPr/>
          <p:nvPr/>
        </p:nvSpPr>
        <p:spPr>
          <a:xfrm>
            <a:off x="7750399" y="3585857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安全固件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856033" y="4212603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26057" y="374005"/>
                </a:moveTo>
                <a:cubicBezTo>
                  <a:pt x="135359" y="383307"/>
                  <a:pt x="150465" y="383307"/>
                  <a:pt x="159767" y="374005"/>
                </a:cubicBezTo>
                <a:lnTo>
                  <a:pt x="278829" y="254943"/>
                </a:lnTo>
                <a:cubicBezTo>
                  <a:pt x="288131" y="245641"/>
                  <a:pt x="288131" y="230535"/>
                  <a:pt x="278829" y="221233"/>
                </a:cubicBezTo>
                <a:cubicBezTo>
                  <a:pt x="269528" y="211931"/>
                  <a:pt x="254422" y="211931"/>
                  <a:pt x="245120" y="221233"/>
                </a:cubicBezTo>
                <a:lnTo>
                  <a:pt x="166688" y="299665"/>
                </a:lnTo>
                <a:lnTo>
                  <a:pt x="166688" y="23812"/>
                </a:lnTo>
                <a:cubicBezTo>
                  <a:pt x="166688" y="10641"/>
                  <a:pt x="156046" y="0"/>
                  <a:pt x="142875" y="0"/>
                </a:cubicBezTo>
                <a:cubicBezTo>
                  <a:pt x="129704" y="0"/>
                  <a:pt x="119063" y="10641"/>
                  <a:pt x="119063" y="23812"/>
                </a:cubicBezTo>
                <a:lnTo>
                  <a:pt x="119063" y="299665"/>
                </a:lnTo>
                <a:lnTo>
                  <a:pt x="40630" y="221233"/>
                </a:lnTo>
                <a:cubicBezTo>
                  <a:pt x="31328" y="211931"/>
                  <a:pt x="16222" y="211931"/>
                  <a:pt x="6921" y="221233"/>
                </a:cubicBezTo>
                <a:cubicBezTo>
                  <a:pt x="-2381" y="230535"/>
                  <a:pt x="-2381" y="245641"/>
                  <a:pt x="6921" y="254943"/>
                </a:cubicBezTo>
                <a:lnTo>
                  <a:pt x="125983" y="374005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22" name="Shape 19"/>
          <p:cNvSpPr/>
          <p:nvPr/>
        </p:nvSpPr>
        <p:spPr>
          <a:xfrm>
            <a:off x="1422400" y="4666628"/>
            <a:ext cx="9347200" cy="1155700"/>
          </a:xfrm>
          <a:custGeom>
            <a:avLst/>
            <a:gdLst/>
            <a:ahLst/>
            <a:cxnLst/>
            <a:rect l="l" t="t" r="r" b="b"/>
            <a:pathLst>
              <a:path w="9347200" h="1155700">
                <a:moveTo>
                  <a:pt x="152402" y="0"/>
                </a:moveTo>
                <a:lnTo>
                  <a:pt x="9194798" y="0"/>
                </a:lnTo>
                <a:cubicBezTo>
                  <a:pt x="9278967" y="0"/>
                  <a:pt x="9347200" y="68233"/>
                  <a:pt x="9347200" y="152402"/>
                </a:cubicBezTo>
                <a:lnTo>
                  <a:pt x="9347200" y="1003298"/>
                </a:lnTo>
                <a:cubicBezTo>
                  <a:pt x="9347200" y="1087467"/>
                  <a:pt x="9278967" y="1155700"/>
                  <a:pt x="9194798" y="1155700"/>
                </a:cubicBezTo>
                <a:lnTo>
                  <a:pt x="152402" y="1155700"/>
                </a:lnTo>
                <a:cubicBezTo>
                  <a:pt x="68233" y="1155700"/>
                  <a:pt x="0" y="1087467"/>
                  <a:pt x="0" y="10032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87CEEB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3" name="Text 20"/>
          <p:cNvSpPr/>
          <p:nvPr/>
        </p:nvSpPr>
        <p:spPr>
          <a:xfrm>
            <a:off x="1473200" y="4913655"/>
            <a:ext cx="2540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感知层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536700" y="5320055"/>
            <a:ext cx="2413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(交互界面)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619880" y="4869828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0" y="71438"/>
                </a:moveTo>
                <a:cubicBezTo>
                  <a:pt x="0" y="45169"/>
                  <a:pt x="21357" y="23812"/>
                  <a:pt x="47625" y="23812"/>
                </a:cubicBezTo>
                <a:lnTo>
                  <a:pt x="381000" y="23812"/>
                </a:lnTo>
                <a:cubicBezTo>
                  <a:pt x="407268" y="23812"/>
                  <a:pt x="428625" y="45169"/>
                  <a:pt x="428625" y="71438"/>
                </a:cubicBezTo>
                <a:lnTo>
                  <a:pt x="0" y="71438"/>
                </a:lnTo>
                <a:close/>
                <a:moveTo>
                  <a:pt x="0" y="107156"/>
                </a:moveTo>
                <a:lnTo>
                  <a:pt x="428625" y="107156"/>
                </a:lnTo>
                <a:lnTo>
                  <a:pt x="428625" y="309563"/>
                </a:lnTo>
                <a:cubicBezTo>
                  <a:pt x="428625" y="335831"/>
                  <a:pt x="407268" y="357188"/>
                  <a:pt x="38100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107156"/>
                </a:lnTo>
                <a:close/>
                <a:moveTo>
                  <a:pt x="184026" y="309563"/>
                </a:moveTo>
                <a:cubicBezTo>
                  <a:pt x="199058" y="309563"/>
                  <a:pt x="210294" y="295126"/>
                  <a:pt x="200695" y="283518"/>
                </a:cubicBezTo>
                <a:cubicBezTo>
                  <a:pt x="189756" y="270346"/>
                  <a:pt x="173236" y="261938"/>
                  <a:pt x="154781" y="261938"/>
                </a:cubicBezTo>
                <a:lnTo>
                  <a:pt x="107156" y="261938"/>
                </a:lnTo>
                <a:cubicBezTo>
                  <a:pt x="88702" y="261938"/>
                  <a:pt x="72182" y="270346"/>
                  <a:pt x="61243" y="283518"/>
                </a:cubicBezTo>
                <a:cubicBezTo>
                  <a:pt x="51643" y="295126"/>
                  <a:pt x="62880" y="309563"/>
                  <a:pt x="77912" y="309563"/>
                </a:cubicBezTo>
                <a:lnTo>
                  <a:pt x="183952" y="309563"/>
                </a:lnTo>
                <a:close/>
                <a:moveTo>
                  <a:pt x="130969" y="232172"/>
                </a:moveTo>
                <a:cubicBezTo>
                  <a:pt x="153968" y="232172"/>
                  <a:pt x="172641" y="213499"/>
                  <a:pt x="172641" y="190500"/>
                </a:cubicBezTo>
                <a:cubicBezTo>
                  <a:pt x="172641" y="167501"/>
                  <a:pt x="153968" y="148828"/>
                  <a:pt x="130969" y="148828"/>
                </a:cubicBezTo>
                <a:cubicBezTo>
                  <a:pt x="107969" y="148828"/>
                  <a:pt x="89297" y="167501"/>
                  <a:pt x="89297" y="190500"/>
                </a:cubicBezTo>
                <a:cubicBezTo>
                  <a:pt x="89297" y="213499"/>
                  <a:pt x="107969" y="232172"/>
                  <a:pt x="130969" y="232172"/>
                </a:cubicBezTo>
                <a:close/>
                <a:moveTo>
                  <a:pt x="267891" y="154781"/>
                </a:moveTo>
                <a:cubicBezTo>
                  <a:pt x="257994" y="154781"/>
                  <a:pt x="250031" y="162744"/>
                  <a:pt x="250031" y="172641"/>
                </a:cubicBezTo>
                <a:cubicBezTo>
                  <a:pt x="250031" y="182538"/>
                  <a:pt x="257994" y="190500"/>
                  <a:pt x="267891" y="190500"/>
                </a:cubicBezTo>
                <a:lnTo>
                  <a:pt x="351234" y="190500"/>
                </a:lnTo>
                <a:cubicBezTo>
                  <a:pt x="361131" y="190500"/>
                  <a:pt x="369094" y="182538"/>
                  <a:pt x="369094" y="172641"/>
                </a:cubicBezTo>
                <a:cubicBezTo>
                  <a:pt x="369094" y="162744"/>
                  <a:pt x="361131" y="154781"/>
                  <a:pt x="351234" y="154781"/>
                </a:cubicBezTo>
                <a:lnTo>
                  <a:pt x="267891" y="154781"/>
                </a:lnTo>
                <a:close/>
                <a:moveTo>
                  <a:pt x="267891" y="226219"/>
                </a:moveTo>
                <a:cubicBezTo>
                  <a:pt x="257994" y="226219"/>
                  <a:pt x="250031" y="234181"/>
                  <a:pt x="250031" y="244078"/>
                </a:cubicBezTo>
                <a:cubicBezTo>
                  <a:pt x="250031" y="253975"/>
                  <a:pt x="257994" y="261938"/>
                  <a:pt x="267891" y="261938"/>
                </a:cubicBezTo>
                <a:lnTo>
                  <a:pt x="351234" y="261938"/>
                </a:lnTo>
                <a:cubicBezTo>
                  <a:pt x="361131" y="261938"/>
                  <a:pt x="369094" y="253975"/>
                  <a:pt x="369094" y="244078"/>
                </a:cubicBezTo>
                <a:cubicBezTo>
                  <a:pt x="369094" y="234181"/>
                  <a:pt x="361131" y="226219"/>
                  <a:pt x="351234" y="226219"/>
                </a:cubicBezTo>
                <a:lnTo>
                  <a:pt x="267891" y="226219"/>
                </a:lnTo>
                <a:close/>
              </a:path>
            </a:pathLst>
          </a:custGeom>
          <a:solidFill>
            <a:srgbClr val="7B68EE"/>
          </a:solidFill>
        </p:spPr>
      </p:sp>
      <p:sp>
        <p:nvSpPr>
          <p:cNvPr id="26" name="Text 23"/>
          <p:cNvSpPr/>
          <p:nvPr/>
        </p:nvSpPr>
        <p:spPr>
          <a:xfrm>
            <a:off x="4485578" y="5313082"/>
            <a:ext cx="685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RFID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713475" y="4871098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7625" y="47625"/>
                </a:moveTo>
                <a:cubicBezTo>
                  <a:pt x="21357" y="47625"/>
                  <a:pt x="0" y="68982"/>
                  <a:pt x="0" y="95250"/>
                </a:cubicBezTo>
                <a:lnTo>
                  <a:pt x="0" y="285750"/>
                </a:lnTo>
                <a:cubicBezTo>
                  <a:pt x="0" y="312018"/>
                  <a:pt x="21357" y="333375"/>
                  <a:pt x="47625" y="333375"/>
                </a:cubicBezTo>
                <a:lnTo>
                  <a:pt x="381000" y="333375"/>
                </a:lnTo>
                <a:cubicBezTo>
                  <a:pt x="407268" y="333375"/>
                  <a:pt x="428625" y="312018"/>
                  <a:pt x="428625" y="285750"/>
                </a:cubicBezTo>
                <a:lnTo>
                  <a:pt x="428625" y="95250"/>
                </a:lnTo>
                <a:cubicBezTo>
                  <a:pt x="428625" y="68982"/>
                  <a:pt x="407268" y="47625"/>
                  <a:pt x="381000" y="47625"/>
                </a:cubicBezTo>
                <a:lnTo>
                  <a:pt x="47625" y="47625"/>
                </a:lnTo>
                <a:close/>
                <a:moveTo>
                  <a:pt x="59531" y="95250"/>
                </a:moveTo>
                <a:lnTo>
                  <a:pt x="83344" y="95250"/>
                </a:lnTo>
                <a:cubicBezTo>
                  <a:pt x="89892" y="95250"/>
                  <a:pt x="95250" y="100608"/>
                  <a:pt x="95250" y="107156"/>
                </a:cubicBezTo>
                <a:lnTo>
                  <a:pt x="95250" y="130969"/>
                </a:lnTo>
                <a:cubicBezTo>
                  <a:pt x="95250" y="137517"/>
                  <a:pt x="89892" y="142875"/>
                  <a:pt x="83344" y="142875"/>
                </a:cubicBezTo>
                <a:lnTo>
                  <a:pt x="59531" y="142875"/>
                </a:lnTo>
                <a:cubicBezTo>
                  <a:pt x="52983" y="142875"/>
                  <a:pt x="47625" y="137517"/>
                  <a:pt x="47625" y="130969"/>
                </a:cubicBezTo>
                <a:lnTo>
                  <a:pt x="47625" y="107156"/>
                </a:lnTo>
                <a:cubicBezTo>
                  <a:pt x="47625" y="100608"/>
                  <a:pt x="52983" y="95250"/>
                  <a:pt x="59531" y="95250"/>
                </a:cubicBezTo>
                <a:close/>
                <a:moveTo>
                  <a:pt x="47625" y="178594"/>
                </a:moveTo>
                <a:cubicBezTo>
                  <a:pt x="47625" y="172045"/>
                  <a:pt x="52983" y="166688"/>
                  <a:pt x="59531" y="166688"/>
                </a:cubicBezTo>
                <a:lnTo>
                  <a:pt x="83344" y="166688"/>
                </a:lnTo>
                <a:cubicBezTo>
                  <a:pt x="89892" y="166688"/>
                  <a:pt x="95250" y="172045"/>
                  <a:pt x="95250" y="178594"/>
                </a:cubicBezTo>
                <a:lnTo>
                  <a:pt x="95250" y="202406"/>
                </a:lnTo>
                <a:cubicBezTo>
                  <a:pt x="95250" y="208955"/>
                  <a:pt x="89892" y="214313"/>
                  <a:pt x="83344" y="214313"/>
                </a:cubicBezTo>
                <a:lnTo>
                  <a:pt x="59531" y="214313"/>
                </a:lnTo>
                <a:cubicBezTo>
                  <a:pt x="52983" y="214313"/>
                  <a:pt x="47625" y="208955"/>
                  <a:pt x="47625" y="202406"/>
                </a:cubicBezTo>
                <a:lnTo>
                  <a:pt x="47625" y="178594"/>
                </a:lnTo>
                <a:close/>
                <a:moveTo>
                  <a:pt x="130969" y="95250"/>
                </a:moveTo>
                <a:lnTo>
                  <a:pt x="154781" y="95250"/>
                </a:lnTo>
                <a:cubicBezTo>
                  <a:pt x="161330" y="95250"/>
                  <a:pt x="166688" y="100608"/>
                  <a:pt x="166688" y="107156"/>
                </a:cubicBezTo>
                <a:lnTo>
                  <a:pt x="166688" y="130969"/>
                </a:lnTo>
                <a:cubicBezTo>
                  <a:pt x="166688" y="137517"/>
                  <a:pt x="161330" y="142875"/>
                  <a:pt x="154781" y="142875"/>
                </a:cubicBezTo>
                <a:lnTo>
                  <a:pt x="130969" y="142875"/>
                </a:lnTo>
                <a:cubicBezTo>
                  <a:pt x="124420" y="142875"/>
                  <a:pt x="119063" y="137517"/>
                  <a:pt x="119063" y="130969"/>
                </a:cubicBezTo>
                <a:lnTo>
                  <a:pt x="119063" y="107156"/>
                </a:lnTo>
                <a:cubicBezTo>
                  <a:pt x="119063" y="100608"/>
                  <a:pt x="124420" y="95250"/>
                  <a:pt x="130969" y="95250"/>
                </a:cubicBezTo>
                <a:close/>
                <a:moveTo>
                  <a:pt x="119063" y="178594"/>
                </a:moveTo>
                <a:cubicBezTo>
                  <a:pt x="119063" y="172045"/>
                  <a:pt x="124420" y="166688"/>
                  <a:pt x="130969" y="166688"/>
                </a:cubicBezTo>
                <a:lnTo>
                  <a:pt x="154781" y="166688"/>
                </a:lnTo>
                <a:cubicBezTo>
                  <a:pt x="161330" y="166688"/>
                  <a:pt x="166688" y="172045"/>
                  <a:pt x="166688" y="178594"/>
                </a:cubicBezTo>
                <a:lnTo>
                  <a:pt x="166688" y="202406"/>
                </a:lnTo>
                <a:cubicBezTo>
                  <a:pt x="166688" y="208955"/>
                  <a:pt x="161330" y="214313"/>
                  <a:pt x="154781" y="214313"/>
                </a:cubicBezTo>
                <a:lnTo>
                  <a:pt x="130969" y="214313"/>
                </a:lnTo>
                <a:cubicBezTo>
                  <a:pt x="124420" y="214313"/>
                  <a:pt x="119063" y="208955"/>
                  <a:pt x="119063" y="202406"/>
                </a:cubicBezTo>
                <a:lnTo>
                  <a:pt x="119063" y="178594"/>
                </a:lnTo>
                <a:close/>
                <a:moveTo>
                  <a:pt x="130969" y="238125"/>
                </a:moveTo>
                <a:lnTo>
                  <a:pt x="297656" y="238125"/>
                </a:lnTo>
                <a:cubicBezTo>
                  <a:pt x="304205" y="238125"/>
                  <a:pt x="309563" y="243483"/>
                  <a:pt x="309563" y="250031"/>
                </a:cubicBezTo>
                <a:lnTo>
                  <a:pt x="309563" y="273844"/>
                </a:lnTo>
                <a:cubicBezTo>
                  <a:pt x="309563" y="280392"/>
                  <a:pt x="304205" y="285750"/>
                  <a:pt x="297656" y="285750"/>
                </a:cubicBezTo>
                <a:lnTo>
                  <a:pt x="130969" y="285750"/>
                </a:lnTo>
                <a:cubicBezTo>
                  <a:pt x="124420" y="285750"/>
                  <a:pt x="119063" y="280392"/>
                  <a:pt x="119063" y="273844"/>
                </a:cubicBezTo>
                <a:lnTo>
                  <a:pt x="119063" y="250031"/>
                </a:lnTo>
                <a:cubicBezTo>
                  <a:pt x="119063" y="243483"/>
                  <a:pt x="124420" y="238125"/>
                  <a:pt x="130969" y="238125"/>
                </a:cubicBezTo>
                <a:close/>
                <a:moveTo>
                  <a:pt x="190500" y="107156"/>
                </a:moveTo>
                <a:cubicBezTo>
                  <a:pt x="190500" y="100608"/>
                  <a:pt x="195858" y="95250"/>
                  <a:pt x="202406" y="95250"/>
                </a:cubicBezTo>
                <a:lnTo>
                  <a:pt x="226219" y="95250"/>
                </a:lnTo>
                <a:cubicBezTo>
                  <a:pt x="232767" y="95250"/>
                  <a:pt x="238125" y="100608"/>
                  <a:pt x="238125" y="107156"/>
                </a:cubicBezTo>
                <a:lnTo>
                  <a:pt x="238125" y="130969"/>
                </a:lnTo>
                <a:cubicBezTo>
                  <a:pt x="238125" y="137517"/>
                  <a:pt x="232767" y="142875"/>
                  <a:pt x="226219" y="142875"/>
                </a:cubicBezTo>
                <a:lnTo>
                  <a:pt x="202406" y="142875"/>
                </a:lnTo>
                <a:cubicBezTo>
                  <a:pt x="195858" y="142875"/>
                  <a:pt x="190500" y="137517"/>
                  <a:pt x="190500" y="130969"/>
                </a:cubicBezTo>
                <a:lnTo>
                  <a:pt x="190500" y="107156"/>
                </a:lnTo>
                <a:close/>
                <a:moveTo>
                  <a:pt x="202406" y="166688"/>
                </a:moveTo>
                <a:lnTo>
                  <a:pt x="226219" y="166688"/>
                </a:lnTo>
                <a:cubicBezTo>
                  <a:pt x="232767" y="166688"/>
                  <a:pt x="238125" y="172045"/>
                  <a:pt x="238125" y="178594"/>
                </a:cubicBezTo>
                <a:lnTo>
                  <a:pt x="238125" y="202406"/>
                </a:lnTo>
                <a:cubicBezTo>
                  <a:pt x="238125" y="208955"/>
                  <a:pt x="232767" y="214313"/>
                  <a:pt x="226219" y="214313"/>
                </a:cubicBezTo>
                <a:lnTo>
                  <a:pt x="202406" y="214313"/>
                </a:lnTo>
                <a:cubicBezTo>
                  <a:pt x="195858" y="214313"/>
                  <a:pt x="190500" y="208955"/>
                  <a:pt x="190500" y="202406"/>
                </a:cubicBezTo>
                <a:lnTo>
                  <a:pt x="190500" y="178594"/>
                </a:lnTo>
                <a:cubicBezTo>
                  <a:pt x="190500" y="172045"/>
                  <a:pt x="195858" y="166688"/>
                  <a:pt x="202406" y="166688"/>
                </a:cubicBezTo>
                <a:close/>
                <a:moveTo>
                  <a:pt x="261938" y="107156"/>
                </a:moveTo>
                <a:cubicBezTo>
                  <a:pt x="261938" y="100608"/>
                  <a:pt x="267295" y="95250"/>
                  <a:pt x="273844" y="95250"/>
                </a:cubicBezTo>
                <a:lnTo>
                  <a:pt x="297656" y="95250"/>
                </a:lnTo>
                <a:cubicBezTo>
                  <a:pt x="304205" y="95250"/>
                  <a:pt x="309563" y="100608"/>
                  <a:pt x="309563" y="107156"/>
                </a:cubicBezTo>
                <a:lnTo>
                  <a:pt x="309563" y="130969"/>
                </a:lnTo>
                <a:cubicBezTo>
                  <a:pt x="309563" y="137517"/>
                  <a:pt x="304205" y="142875"/>
                  <a:pt x="297656" y="142875"/>
                </a:cubicBezTo>
                <a:lnTo>
                  <a:pt x="273844" y="142875"/>
                </a:lnTo>
                <a:cubicBezTo>
                  <a:pt x="267295" y="142875"/>
                  <a:pt x="261938" y="137517"/>
                  <a:pt x="261938" y="130969"/>
                </a:cubicBezTo>
                <a:lnTo>
                  <a:pt x="261938" y="107156"/>
                </a:lnTo>
                <a:close/>
                <a:moveTo>
                  <a:pt x="273844" y="166688"/>
                </a:moveTo>
                <a:lnTo>
                  <a:pt x="297656" y="166688"/>
                </a:lnTo>
                <a:cubicBezTo>
                  <a:pt x="304205" y="166688"/>
                  <a:pt x="309563" y="172045"/>
                  <a:pt x="309563" y="178594"/>
                </a:cubicBezTo>
                <a:lnTo>
                  <a:pt x="309563" y="202406"/>
                </a:lnTo>
                <a:cubicBezTo>
                  <a:pt x="309563" y="208955"/>
                  <a:pt x="304205" y="214313"/>
                  <a:pt x="297656" y="214313"/>
                </a:cubicBezTo>
                <a:lnTo>
                  <a:pt x="273844" y="214313"/>
                </a:lnTo>
                <a:cubicBezTo>
                  <a:pt x="267295" y="214313"/>
                  <a:pt x="261938" y="208955"/>
                  <a:pt x="261938" y="202406"/>
                </a:cubicBezTo>
                <a:lnTo>
                  <a:pt x="261938" y="178594"/>
                </a:lnTo>
                <a:cubicBezTo>
                  <a:pt x="261938" y="172045"/>
                  <a:pt x="267295" y="166688"/>
                  <a:pt x="273844" y="166688"/>
                </a:cubicBezTo>
                <a:close/>
                <a:moveTo>
                  <a:pt x="333375" y="107156"/>
                </a:moveTo>
                <a:cubicBezTo>
                  <a:pt x="333375" y="100608"/>
                  <a:pt x="338733" y="95250"/>
                  <a:pt x="345281" y="95250"/>
                </a:cubicBezTo>
                <a:lnTo>
                  <a:pt x="369094" y="95250"/>
                </a:lnTo>
                <a:cubicBezTo>
                  <a:pt x="375642" y="95250"/>
                  <a:pt x="381000" y="100608"/>
                  <a:pt x="381000" y="107156"/>
                </a:cubicBezTo>
                <a:lnTo>
                  <a:pt x="381000" y="130969"/>
                </a:lnTo>
                <a:cubicBezTo>
                  <a:pt x="381000" y="137517"/>
                  <a:pt x="375642" y="142875"/>
                  <a:pt x="369094" y="142875"/>
                </a:cubicBezTo>
                <a:lnTo>
                  <a:pt x="345281" y="142875"/>
                </a:lnTo>
                <a:cubicBezTo>
                  <a:pt x="338733" y="142875"/>
                  <a:pt x="333375" y="137517"/>
                  <a:pt x="333375" y="130969"/>
                </a:cubicBezTo>
                <a:lnTo>
                  <a:pt x="333375" y="107156"/>
                </a:lnTo>
                <a:close/>
                <a:moveTo>
                  <a:pt x="345281" y="166688"/>
                </a:moveTo>
                <a:lnTo>
                  <a:pt x="369094" y="166688"/>
                </a:lnTo>
                <a:cubicBezTo>
                  <a:pt x="375642" y="166688"/>
                  <a:pt x="381000" y="172045"/>
                  <a:pt x="381000" y="178594"/>
                </a:cubicBezTo>
                <a:lnTo>
                  <a:pt x="381000" y="202406"/>
                </a:lnTo>
                <a:cubicBezTo>
                  <a:pt x="381000" y="208955"/>
                  <a:pt x="375642" y="214313"/>
                  <a:pt x="369094" y="214313"/>
                </a:cubicBezTo>
                <a:lnTo>
                  <a:pt x="345281" y="214313"/>
                </a:lnTo>
                <a:cubicBezTo>
                  <a:pt x="338733" y="214313"/>
                  <a:pt x="333375" y="208955"/>
                  <a:pt x="333375" y="202406"/>
                </a:cubicBezTo>
                <a:lnTo>
                  <a:pt x="333375" y="178594"/>
                </a:lnTo>
                <a:cubicBezTo>
                  <a:pt x="333375" y="172045"/>
                  <a:pt x="338733" y="166688"/>
                  <a:pt x="345281" y="166688"/>
                </a:cubicBezTo>
                <a:close/>
              </a:path>
            </a:pathLst>
          </a:custGeom>
          <a:solidFill>
            <a:srgbClr val="7B68EE"/>
          </a:solidFill>
        </p:spPr>
      </p:sp>
      <p:sp>
        <p:nvSpPr>
          <p:cNvPr id="28" name="Text 25"/>
          <p:cNvSpPr/>
          <p:nvPr/>
        </p:nvSpPr>
        <p:spPr>
          <a:xfrm>
            <a:off x="6584253" y="5313082"/>
            <a:ext cx="685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键盘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9261413" y="486982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5182" y="7069"/>
                </a:moveTo>
                <a:cubicBezTo>
                  <a:pt x="147414" y="-3944"/>
                  <a:pt x="157163" y="-11906"/>
                  <a:pt x="168473" y="-11906"/>
                </a:cubicBezTo>
                <a:lnTo>
                  <a:pt x="212973" y="-11906"/>
                </a:lnTo>
                <a:cubicBezTo>
                  <a:pt x="224284" y="-11906"/>
                  <a:pt x="234032" y="-3944"/>
                  <a:pt x="236265" y="7069"/>
                </a:cubicBezTo>
                <a:lnTo>
                  <a:pt x="247055" y="59159"/>
                </a:lnTo>
                <a:cubicBezTo>
                  <a:pt x="257547" y="63624"/>
                  <a:pt x="267370" y="69354"/>
                  <a:pt x="276299" y="76126"/>
                </a:cubicBezTo>
                <a:lnTo>
                  <a:pt x="326752" y="59382"/>
                </a:lnTo>
                <a:cubicBezTo>
                  <a:pt x="337468" y="55811"/>
                  <a:pt x="349225" y="60275"/>
                  <a:pt x="354881" y="70098"/>
                </a:cubicBezTo>
                <a:lnTo>
                  <a:pt x="377130" y="108645"/>
                </a:lnTo>
                <a:cubicBezTo>
                  <a:pt x="382786" y="118467"/>
                  <a:pt x="380777" y="130820"/>
                  <a:pt x="372294" y="138336"/>
                </a:cubicBezTo>
                <a:lnTo>
                  <a:pt x="332631" y="173608"/>
                </a:lnTo>
                <a:cubicBezTo>
                  <a:pt x="333301" y="179115"/>
                  <a:pt x="333598" y="184770"/>
                  <a:pt x="333598" y="190500"/>
                </a:cubicBezTo>
                <a:cubicBezTo>
                  <a:pt x="333598" y="196230"/>
                  <a:pt x="333226" y="201885"/>
                  <a:pt x="332631" y="207392"/>
                </a:cubicBezTo>
                <a:lnTo>
                  <a:pt x="372368" y="242739"/>
                </a:lnTo>
                <a:cubicBezTo>
                  <a:pt x="380851" y="250254"/>
                  <a:pt x="382786" y="262682"/>
                  <a:pt x="377205" y="272430"/>
                </a:cubicBezTo>
                <a:lnTo>
                  <a:pt x="354955" y="310976"/>
                </a:lnTo>
                <a:cubicBezTo>
                  <a:pt x="349300" y="320725"/>
                  <a:pt x="337542" y="325264"/>
                  <a:pt x="326827" y="321692"/>
                </a:cubicBezTo>
                <a:lnTo>
                  <a:pt x="276374" y="304949"/>
                </a:lnTo>
                <a:cubicBezTo>
                  <a:pt x="267370" y="311721"/>
                  <a:pt x="257547" y="317376"/>
                  <a:pt x="247129" y="321915"/>
                </a:cubicBezTo>
                <a:lnTo>
                  <a:pt x="236413" y="373931"/>
                </a:lnTo>
                <a:cubicBezTo>
                  <a:pt x="234107" y="385018"/>
                  <a:pt x="224358" y="392906"/>
                  <a:pt x="213122" y="392906"/>
                </a:cubicBezTo>
                <a:lnTo>
                  <a:pt x="168622" y="392906"/>
                </a:lnTo>
                <a:cubicBezTo>
                  <a:pt x="157311" y="392906"/>
                  <a:pt x="147563" y="384944"/>
                  <a:pt x="145331" y="373931"/>
                </a:cubicBezTo>
                <a:lnTo>
                  <a:pt x="134615" y="321915"/>
                </a:lnTo>
                <a:cubicBezTo>
                  <a:pt x="124123" y="317450"/>
                  <a:pt x="114374" y="311721"/>
                  <a:pt x="105370" y="304949"/>
                </a:cubicBezTo>
                <a:lnTo>
                  <a:pt x="54694" y="321692"/>
                </a:lnTo>
                <a:cubicBezTo>
                  <a:pt x="43979" y="325264"/>
                  <a:pt x="32221" y="320799"/>
                  <a:pt x="26566" y="310976"/>
                </a:cubicBezTo>
                <a:lnTo>
                  <a:pt x="4316" y="272430"/>
                </a:lnTo>
                <a:cubicBezTo>
                  <a:pt x="-1339" y="262607"/>
                  <a:pt x="670" y="250254"/>
                  <a:pt x="9153" y="242739"/>
                </a:cubicBezTo>
                <a:lnTo>
                  <a:pt x="48890" y="207392"/>
                </a:lnTo>
                <a:cubicBezTo>
                  <a:pt x="48220" y="201885"/>
                  <a:pt x="47923" y="196230"/>
                  <a:pt x="47923" y="190500"/>
                </a:cubicBezTo>
                <a:cubicBezTo>
                  <a:pt x="47923" y="184770"/>
                  <a:pt x="48295" y="179115"/>
                  <a:pt x="48890" y="173608"/>
                </a:cubicBezTo>
                <a:lnTo>
                  <a:pt x="9153" y="138261"/>
                </a:lnTo>
                <a:cubicBezTo>
                  <a:pt x="670" y="130746"/>
                  <a:pt x="-1265" y="118318"/>
                  <a:pt x="4316" y="108570"/>
                </a:cubicBezTo>
                <a:lnTo>
                  <a:pt x="26566" y="70024"/>
                </a:lnTo>
                <a:cubicBezTo>
                  <a:pt x="32221" y="60201"/>
                  <a:pt x="43979" y="55736"/>
                  <a:pt x="54694" y="59308"/>
                </a:cubicBezTo>
                <a:lnTo>
                  <a:pt x="105147" y="76051"/>
                </a:lnTo>
                <a:cubicBezTo>
                  <a:pt x="114151" y="69279"/>
                  <a:pt x="123974" y="63624"/>
                  <a:pt x="134392" y="59085"/>
                </a:cubicBezTo>
                <a:lnTo>
                  <a:pt x="145182" y="7069"/>
                </a:lnTo>
                <a:close/>
                <a:moveTo>
                  <a:pt x="190723" y="250031"/>
                </a:moveTo>
                <a:cubicBezTo>
                  <a:pt x="211992" y="249951"/>
                  <a:pt x="231602" y="238531"/>
                  <a:pt x="242167" y="220072"/>
                </a:cubicBezTo>
                <a:cubicBezTo>
                  <a:pt x="252732" y="201613"/>
                  <a:pt x="252647" y="178920"/>
                  <a:pt x="241944" y="160541"/>
                </a:cubicBezTo>
                <a:cubicBezTo>
                  <a:pt x="231241" y="142162"/>
                  <a:pt x="211545" y="130889"/>
                  <a:pt x="190277" y="130969"/>
                </a:cubicBezTo>
                <a:cubicBezTo>
                  <a:pt x="169008" y="131049"/>
                  <a:pt x="149398" y="142469"/>
                  <a:pt x="138833" y="160928"/>
                </a:cubicBezTo>
                <a:cubicBezTo>
                  <a:pt x="128268" y="179387"/>
                  <a:pt x="128353" y="202080"/>
                  <a:pt x="139056" y="220459"/>
                </a:cubicBezTo>
                <a:cubicBezTo>
                  <a:pt x="149759" y="238838"/>
                  <a:pt x="169455" y="250111"/>
                  <a:pt x="190723" y="250031"/>
                </a:cubicBezTo>
                <a:close/>
              </a:path>
            </a:pathLst>
          </a:custGeom>
          <a:solidFill>
            <a:srgbClr val="7B68EE"/>
          </a:solidFill>
        </p:spPr>
      </p:sp>
      <p:sp>
        <p:nvSpPr>
          <p:cNvPr id="30" name="Text 27"/>
          <p:cNvSpPr/>
          <p:nvPr/>
        </p:nvSpPr>
        <p:spPr>
          <a:xfrm>
            <a:off x="9109013" y="5313082"/>
            <a:ext cx="685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舵机</a:t>
            </a:r>
            <a:endParaRPr lang="en-US" sz="1600" dirty="0"/>
          </a:p>
        </p:txBody>
      </p:sp>
      <p:sp>
        <p:nvSpPr>
          <p:cNvPr id="31" name="Shape 10"/>
          <p:cNvSpPr/>
          <p:nvPr/>
        </p:nvSpPr>
        <p:spPr>
          <a:xfrm rot="10800000">
            <a:off x="6856033" y="2446642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26057" y="374005"/>
                </a:moveTo>
                <a:cubicBezTo>
                  <a:pt x="135359" y="383307"/>
                  <a:pt x="150465" y="383307"/>
                  <a:pt x="159767" y="374005"/>
                </a:cubicBezTo>
                <a:lnTo>
                  <a:pt x="278829" y="254943"/>
                </a:lnTo>
                <a:cubicBezTo>
                  <a:pt x="288131" y="245641"/>
                  <a:pt x="288131" y="230535"/>
                  <a:pt x="278829" y="221233"/>
                </a:cubicBezTo>
                <a:cubicBezTo>
                  <a:pt x="269528" y="211931"/>
                  <a:pt x="254422" y="211931"/>
                  <a:pt x="245120" y="221233"/>
                </a:cubicBezTo>
                <a:lnTo>
                  <a:pt x="166688" y="299665"/>
                </a:lnTo>
                <a:lnTo>
                  <a:pt x="166688" y="23812"/>
                </a:lnTo>
                <a:cubicBezTo>
                  <a:pt x="166688" y="10641"/>
                  <a:pt x="156046" y="0"/>
                  <a:pt x="142875" y="0"/>
                </a:cubicBezTo>
                <a:cubicBezTo>
                  <a:pt x="129704" y="0"/>
                  <a:pt x="119063" y="10641"/>
                  <a:pt x="119063" y="23812"/>
                </a:cubicBezTo>
                <a:lnTo>
                  <a:pt x="119063" y="299665"/>
                </a:lnTo>
                <a:lnTo>
                  <a:pt x="40630" y="221233"/>
                </a:lnTo>
                <a:cubicBezTo>
                  <a:pt x="31328" y="211931"/>
                  <a:pt x="16222" y="211931"/>
                  <a:pt x="6921" y="221233"/>
                </a:cubicBezTo>
                <a:cubicBezTo>
                  <a:pt x="-2381" y="230535"/>
                  <a:pt x="-2381" y="245641"/>
                  <a:pt x="6921" y="254943"/>
                </a:cubicBezTo>
                <a:lnTo>
                  <a:pt x="125983" y="374005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32" name="Shape 10"/>
          <p:cNvSpPr/>
          <p:nvPr/>
        </p:nvSpPr>
        <p:spPr>
          <a:xfrm rot="10800000">
            <a:off x="6856033" y="4110977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26057" y="374005"/>
                </a:moveTo>
                <a:cubicBezTo>
                  <a:pt x="135359" y="383307"/>
                  <a:pt x="150465" y="383307"/>
                  <a:pt x="159767" y="374005"/>
                </a:cubicBezTo>
                <a:lnTo>
                  <a:pt x="278829" y="254943"/>
                </a:lnTo>
                <a:cubicBezTo>
                  <a:pt x="288131" y="245641"/>
                  <a:pt x="288131" y="230535"/>
                  <a:pt x="278829" y="221233"/>
                </a:cubicBezTo>
                <a:cubicBezTo>
                  <a:pt x="269528" y="211931"/>
                  <a:pt x="254422" y="211931"/>
                  <a:pt x="245120" y="221233"/>
                </a:cubicBezTo>
                <a:lnTo>
                  <a:pt x="166688" y="299665"/>
                </a:lnTo>
                <a:lnTo>
                  <a:pt x="166688" y="23812"/>
                </a:lnTo>
                <a:cubicBezTo>
                  <a:pt x="166688" y="10641"/>
                  <a:pt x="156046" y="0"/>
                  <a:pt x="142875" y="0"/>
                </a:cubicBezTo>
                <a:cubicBezTo>
                  <a:pt x="129704" y="0"/>
                  <a:pt x="119063" y="10641"/>
                  <a:pt x="119063" y="23812"/>
                </a:cubicBezTo>
                <a:lnTo>
                  <a:pt x="119063" y="299665"/>
                </a:lnTo>
                <a:lnTo>
                  <a:pt x="40630" y="221233"/>
                </a:lnTo>
                <a:cubicBezTo>
                  <a:pt x="31328" y="211931"/>
                  <a:pt x="16222" y="211931"/>
                  <a:pt x="6921" y="221233"/>
                </a:cubicBezTo>
                <a:cubicBezTo>
                  <a:pt x="-2381" y="230535"/>
                  <a:pt x="-2381" y="245641"/>
                  <a:pt x="6921" y="254943"/>
                </a:cubicBezTo>
                <a:lnTo>
                  <a:pt x="125983" y="374005"/>
                </a:lnTo>
                <a:close/>
              </a:path>
            </a:pathLst>
          </a:custGeom>
          <a:solidFill>
            <a:srgbClr val="4A90E2"/>
          </a:solid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创新点与成本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10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11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12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2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3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4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5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6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7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8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ags/tag9.xml><?xml version="1.0" encoding="utf-8"?>
<p:tagLst xmlns:p="http://schemas.openxmlformats.org/presentationml/2006/main">
  <p:tag name="KSO_WM_DIAGRAM_VIRTUALLY_FRAME" val="{&quot;height&quot;:195.99999999999997,&quot;left&quot;:512,&quot;top&quot;:171.0588188976378,&quot;width&quot;:436.196141732283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1162</Words>
  <Application>WPS 演示</Application>
  <PresentationFormat>On-screen Show (16:9)</PresentationFormat>
  <Paragraphs>244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汉仪菱心体简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50元打造银行级宿舍门禁</dc:title>
  <dc:creator>Kimi</dc:creator>
  <dc:subject>50元打造银行级宿舍门禁</dc:subject>
  <cp:lastModifiedBy>刘杨</cp:lastModifiedBy>
  <cp:revision>5</cp:revision>
  <dcterms:created xsi:type="dcterms:W3CDTF">2025-11-13T08:54:00Z</dcterms:created>
  <dcterms:modified xsi:type="dcterms:W3CDTF">2025-11-25T03:43:36Z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{"Label":"50元打造银行级宿舍门禁","ContentProducer":"001191110108MACG2KBH8F10000","ProduceID":"d48p1q3lmiu1odi7pd5g","ReservedCode1":"","ContentPropagator":"001191110108MACG2KBH8F20000","PropagateID":"d48p1q3lmiu1odi7pd5g","ReservedCode2":""}</vt:lpwstr>
  </property>
  <property fmtid="{D5CDD505-2E9C-101B-9397-08002B2CF9AE}" pid="3" name="ICV">
    <vt:lpwstr>9AA58F6E162D4165B008E94E5E1171ED_12</vt:lpwstr>
  </property>
  <property fmtid="{D5CDD505-2E9C-101B-9397-08002B2CF9AE}" pid="4" name="KSOProductBuildVer">
    <vt:lpwstr>2052-12.1.0.23542</vt:lpwstr>
  </property>
</Properties>
</file>